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8"/>
  </p:notesMasterIdLst>
  <p:sldIdLst>
    <p:sldId id="257" r:id="rId3"/>
    <p:sldId id="4954" r:id="rId4"/>
    <p:sldId id="302" r:id="rId5"/>
    <p:sldId id="258" r:id="rId6"/>
    <p:sldId id="260" r:id="rId7"/>
    <p:sldId id="366" r:id="rId8"/>
    <p:sldId id="2134805735" r:id="rId9"/>
    <p:sldId id="2134805729" r:id="rId10"/>
    <p:sldId id="2134805730" r:id="rId11"/>
    <p:sldId id="2134805731" r:id="rId12"/>
    <p:sldId id="2134805734" r:id="rId13"/>
    <p:sldId id="2134805732" r:id="rId14"/>
    <p:sldId id="2076137124" r:id="rId15"/>
    <p:sldId id="2134805736" r:id="rId16"/>
    <p:sldId id="2076137190" r:id="rId17"/>
    <p:sldId id="2076137178" r:id="rId18"/>
    <p:sldId id="2076137127" r:id="rId19"/>
    <p:sldId id="303" r:id="rId20"/>
    <p:sldId id="4958" r:id="rId21"/>
    <p:sldId id="1794" r:id="rId22"/>
    <p:sldId id="2076137187" r:id="rId23"/>
    <p:sldId id="2076137186" r:id="rId24"/>
    <p:sldId id="2076137184" r:id="rId25"/>
    <p:sldId id="2076137158" r:id="rId26"/>
    <p:sldId id="2076137159" r:id="rId27"/>
    <p:sldId id="1797" r:id="rId28"/>
    <p:sldId id="2076137160" r:id="rId29"/>
    <p:sldId id="2076137161" r:id="rId30"/>
    <p:sldId id="2076137162" r:id="rId31"/>
    <p:sldId id="2076137165" r:id="rId32"/>
    <p:sldId id="2076137179" r:id="rId33"/>
    <p:sldId id="1770" r:id="rId34"/>
    <p:sldId id="1771" r:id="rId35"/>
    <p:sldId id="1772" r:id="rId36"/>
    <p:sldId id="1773" r:id="rId37"/>
    <p:sldId id="2076137180" r:id="rId38"/>
    <p:sldId id="1783" r:id="rId39"/>
    <p:sldId id="2076137167" r:id="rId40"/>
    <p:sldId id="1787" r:id="rId41"/>
    <p:sldId id="1820" r:id="rId42"/>
    <p:sldId id="1791" r:id="rId43"/>
    <p:sldId id="2076137169" r:id="rId44"/>
    <p:sldId id="2076137170" r:id="rId45"/>
    <p:sldId id="2076137171" r:id="rId46"/>
    <p:sldId id="2076137172" r:id="rId47"/>
    <p:sldId id="2076137173" r:id="rId48"/>
    <p:sldId id="2076137174" r:id="rId49"/>
    <p:sldId id="1810" r:id="rId50"/>
    <p:sldId id="1811" r:id="rId51"/>
    <p:sldId id="2076137182" r:id="rId52"/>
    <p:sldId id="1747" r:id="rId53"/>
    <p:sldId id="1798" r:id="rId54"/>
    <p:sldId id="1799" r:id="rId55"/>
    <p:sldId id="1800" r:id="rId56"/>
    <p:sldId id="1801" r:id="rId57"/>
    <p:sldId id="1807" r:id="rId58"/>
    <p:sldId id="1802" r:id="rId59"/>
    <p:sldId id="1805" r:id="rId60"/>
    <p:sldId id="2076137181" r:id="rId61"/>
    <p:sldId id="2076137149" r:id="rId62"/>
    <p:sldId id="1781" r:id="rId63"/>
    <p:sldId id="2076137150" r:id="rId64"/>
    <p:sldId id="2076137151" r:id="rId65"/>
    <p:sldId id="2076137152" r:id="rId66"/>
    <p:sldId id="1795" r:id="rId67"/>
    <p:sldId id="2076137153" r:id="rId68"/>
    <p:sldId id="2076137154" r:id="rId69"/>
    <p:sldId id="2076137155" r:id="rId70"/>
    <p:sldId id="1792" r:id="rId71"/>
    <p:sldId id="2076137156" r:id="rId72"/>
    <p:sldId id="2076137183" r:id="rId73"/>
    <p:sldId id="1775" r:id="rId74"/>
    <p:sldId id="1803" r:id="rId75"/>
    <p:sldId id="1804" r:id="rId76"/>
    <p:sldId id="2076137144" r:id="rId77"/>
    <p:sldId id="2076137145" r:id="rId78"/>
    <p:sldId id="2076137146" r:id="rId79"/>
    <p:sldId id="2076137147" r:id="rId80"/>
    <p:sldId id="1808" r:id="rId81"/>
    <p:sldId id="1809" r:id="rId82"/>
    <p:sldId id="1779" r:id="rId83"/>
    <p:sldId id="1757" r:id="rId84"/>
    <p:sldId id="1758" r:id="rId85"/>
    <p:sldId id="1759" r:id="rId86"/>
    <p:sldId id="1760" r:id="rId87"/>
    <p:sldId id="4950" r:id="rId88"/>
    <p:sldId id="4926" r:id="rId89"/>
    <p:sldId id="4994" r:id="rId90"/>
    <p:sldId id="4928" r:id="rId91"/>
    <p:sldId id="4995" r:id="rId92"/>
    <p:sldId id="4929" r:id="rId93"/>
    <p:sldId id="4999" r:id="rId94"/>
    <p:sldId id="5027" r:id="rId95"/>
    <p:sldId id="2076137031" r:id="rId96"/>
    <p:sldId id="2076137037" r:id="rId9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134805735"/>
            <p14:sldId id="2134805729"/>
            <p14:sldId id="2134805730"/>
            <p14:sldId id="2134805731"/>
            <p14:sldId id="2134805734"/>
            <p14:sldId id="2134805732"/>
            <p14:sldId id="2076137124"/>
            <p14:sldId id="2134805736"/>
            <p14:sldId id="2076137190"/>
            <p14:sldId id="2076137178"/>
            <p14:sldId id="2076137127"/>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Power Apps, Power Automate)" id="{1F755BCC-0605-48ED-8EB4-9CFBFC389A26}">
          <p14:sldIdLst>
            <p14:sldId id="4950"/>
            <p14:sldId id="4926"/>
            <p14:sldId id="4994"/>
            <p14:sldId id="4928"/>
            <p14:sldId id="4995"/>
            <p14:sldId id="4929"/>
            <p14:sldId id="4999"/>
            <p14:sldId id="5027"/>
            <p14:sldId id="2076137031"/>
            <p14:sldId id="2076137037"/>
          </p14:sldIdLst>
        </p14:section>
        <p14:section name="Practice Questions (PVA, Power BI)" id="{4B336814-72D4-43A8-9910-88637D0FABD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438" autoAdjust="0"/>
    <p:restoredTop sz="95256" autoAdjust="0"/>
  </p:normalViewPr>
  <p:slideViewPr>
    <p:cSldViewPr snapToGrid="0" snapToObjects="1">
      <p:cViewPr varScale="1">
        <p:scale>
          <a:sx n="96" d="100"/>
          <a:sy n="96" d="100"/>
        </p:scale>
        <p:origin x="48" y="19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3483ECC5-F06C-4518-BB20-CC54F1DEB450}"/>
    <pc:docChg chg="undo custSel modSld sldOrd modSection">
      <pc:chgData name="Tim Warner" userId="1d9b2d89684621c1" providerId="LiveId" clId="{3483ECC5-F06C-4518-BB20-CC54F1DEB450}" dt="2022-12-10T03:20:19.299" v="384"/>
      <pc:docMkLst>
        <pc:docMk/>
      </pc:docMkLst>
      <pc:sldChg chg="delSp modSp mod">
        <pc:chgData name="Tim Warner" userId="1d9b2d89684621c1" providerId="LiveId" clId="{3483ECC5-F06C-4518-BB20-CC54F1DEB450}" dt="2022-12-10T03:16:44.608" v="128" actId="478"/>
        <pc:sldMkLst>
          <pc:docMk/>
          <pc:sldMk cId="3257260598" sldId="1747"/>
        </pc:sldMkLst>
        <pc:spChg chg="mod">
          <ac:chgData name="Tim Warner" userId="1d9b2d89684621c1" providerId="LiveId" clId="{3483ECC5-F06C-4518-BB20-CC54F1DEB450}" dt="2022-12-10T03:16:42.193" v="127" actId="20577"/>
          <ac:spMkLst>
            <pc:docMk/>
            <pc:sldMk cId="3257260598" sldId="1747"/>
            <ac:spMk id="2" creationId="{CF07B9FE-B8A0-4B84-BE22-66207E81D279}"/>
          </ac:spMkLst>
        </pc:spChg>
        <pc:spChg chg="del">
          <ac:chgData name="Tim Warner" userId="1d9b2d89684621c1" providerId="LiveId" clId="{3483ECC5-F06C-4518-BB20-CC54F1DEB450}" dt="2022-12-10T03:16:44.608" v="128" actId="478"/>
          <ac:spMkLst>
            <pc:docMk/>
            <pc:sldMk cId="3257260598" sldId="1747"/>
            <ac:spMk id="5" creationId="{005669E9-7CCE-6680-BE19-FE0B9835C75F}"/>
          </ac:spMkLst>
        </pc:spChg>
      </pc:sldChg>
      <pc:sldChg chg="delSp modSp mod">
        <pc:chgData name="Tim Warner" userId="1d9b2d89684621c1" providerId="LiveId" clId="{3483ECC5-F06C-4518-BB20-CC54F1DEB450}" dt="2022-12-10T03:19:48.925" v="356" actId="478"/>
        <pc:sldMkLst>
          <pc:docMk/>
          <pc:sldMk cId="3613353917" sldId="1757"/>
        </pc:sldMkLst>
        <pc:spChg chg="mod">
          <ac:chgData name="Tim Warner" userId="1d9b2d89684621c1" providerId="LiveId" clId="{3483ECC5-F06C-4518-BB20-CC54F1DEB450}" dt="2022-12-10T03:19:46.603" v="355" actId="20577"/>
          <ac:spMkLst>
            <pc:docMk/>
            <pc:sldMk cId="3613353917" sldId="1757"/>
            <ac:spMk id="2" creationId="{C129FFBA-677F-4D01-94F4-28BC4E7FB882}"/>
          </ac:spMkLst>
        </pc:spChg>
        <pc:spChg chg="del">
          <ac:chgData name="Tim Warner" userId="1d9b2d89684621c1" providerId="LiveId" clId="{3483ECC5-F06C-4518-BB20-CC54F1DEB450}" dt="2022-12-10T03:19:48.925" v="356" actId="478"/>
          <ac:spMkLst>
            <pc:docMk/>
            <pc:sldMk cId="3613353917" sldId="1757"/>
            <ac:spMk id="4" creationId="{C27F415D-CF68-2C16-8811-8F6D714A6FA0}"/>
          </ac:spMkLst>
        </pc:spChg>
      </pc:sldChg>
      <pc:sldChg chg="delSp modSp mod">
        <pc:chgData name="Tim Warner" userId="1d9b2d89684621c1" providerId="LiveId" clId="{3483ECC5-F06C-4518-BB20-CC54F1DEB450}" dt="2022-12-10T03:19:58.864" v="376" actId="20577"/>
        <pc:sldMkLst>
          <pc:docMk/>
          <pc:sldMk cId="1820914576" sldId="1759"/>
        </pc:sldMkLst>
        <pc:spChg chg="mod">
          <ac:chgData name="Tim Warner" userId="1d9b2d89684621c1" providerId="LiveId" clId="{3483ECC5-F06C-4518-BB20-CC54F1DEB450}" dt="2022-12-10T03:19:58.864" v="376" actId="20577"/>
          <ac:spMkLst>
            <pc:docMk/>
            <pc:sldMk cId="1820914576" sldId="1759"/>
            <ac:spMk id="2" creationId="{B0113A38-F83A-4970-AA07-AB25A7AFB014}"/>
          </ac:spMkLst>
        </pc:spChg>
        <pc:spChg chg="del">
          <ac:chgData name="Tim Warner" userId="1d9b2d89684621c1" providerId="LiveId" clId="{3483ECC5-F06C-4518-BB20-CC54F1DEB450}" dt="2022-12-10T03:19:53.955" v="357" actId="478"/>
          <ac:spMkLst>
            <pc:docMk/>
            <pc:sldMk cId="1820914576" sldId="1759"/>
            <ac:spMk id="4" creationId="{17E2C98A-42A7-B84A-F12B-140643C069B3}"/>
          </ac:spMkLst>
        </pc:spChg>
      </pc:sldChg>
      <pc:sldChg chg="modSp mod">
        <pc:chgData name="Tim Warner" userId="1d9b2d89684621c1" providerId="LiveId" clId="{3483ECC5-F06C-4518-BB20-CC54F1DEB450}" dt="2022-12-10T03:16:01.358" v="106" actId="403"/>
        <pc:sldMkLst>
          <pc:docMk/>
          <pc:sldMk cId="2423691374" sldId="1771"/>
        </pc:sldMkLst>
        <pc:spChg chg="mod">
          <ac:chgData name="Tim Warner" userId="1d9b2d89684621c1" providerId="LiveId" clId="{3483ECC5-F06C-4518-BB20-CC54F1DEB450}" dt="2022-12-10T03:16:01.358" v="106" actId="403"/>
          <ac:spMkLst>
            <pc:docMk/>
            <pc:sldMk cId="2423691374" sldId="1771"/>
            <ac:spMk id="2" creationId="{CAB471ED-6D5F-4340-90E4-8DD467272AB0}"/>
          </ac:spMkLst>
        </pc:spChg>
      </pc:sldChg>
      <pc:sldChg chg="delSp modSp mod">
        <pc:chgData name="Tim Warner" userId="1d9b2d89684621c1" providerId="LiveId" clId="{3483ECC5-F06C-4518-BB20-CC54F1DEB450}" dt="2022-12-10T03:16:10.131" v="120" actId="478"/>
        <pc:sldMkLst>
          <pc:docMk/>
          <pc:sldMk cId="2525388559" sldId="1772"/>
        </pc:sldMkLst>
        <pc:spChg chg="mod">
          <ac:chgData name="Tim Warner" userId="1d9b2d89684621c1" providerId="LiveId" clId="{3483ECC5-F06C-4518-BB20-CC54F1DEB450}" dt="2022-12-10T03:16:07.544" v="119" actId="20577"/>
          <ac:spMkLst>
            <pc:docMk/>
            <pc:sldMk cId="2525388559" sldId="1772"/>
            <ac:spMk id="2" creationId="{891D5E4A-3D51-4A85-8D0F-C744EA576E84}"/>
          </ac:spMkLst>
        </pc:spChg>
        <pc:spChg chg="del">
          <ac:chgData name="Tim Warner" userId="1d9b2d89684621c1" providerId="LiveId" clId="{3483ECC5-F06C-4518-BB20-CC54F1DEB450}" dt="2022-12-10T03:16:10.131" v="120" actId="478"/>
          <ac:spMkLst>
            <pc:docMk/>
            <pc:sldMk cId="2525388559" sldId="1772"/>
            <ac:spMk id="5" creationId="{E164776F-FDBE-1F61-02B8-2BC25866A4E1}"/>
          </ac:spMkLst>
        </pc:spChg>
      </pc:sldChg>
      <pc:sldChg chg="delSp mod">
        <pc:chgData name="Tim Warner" userId="1d9b2d89684621c1" providerId="LiveId" clId="{3483ECC5-F06C-4518-BB20-CC54F1DEB450}" dt="2022-12-10T03:18:55.089" v="260" actId="478"/>
        <pc:sldMkLst>
          <pc:docMk/>
          <pc:sldMk cId="3943237212" sldId="1775"/>
        </pc:sldMkLst>
        <pc:spChg chg="del">
          <ac:chgData name="Tim Warner" userId="1d9b2d89684621c1" providerId="LiveId" clId="{3483ECC5-F06C-4518-BB20-CC54F1DEB450}" dt="2022-12-10T03:18:55.089" v="260" actId="478"/>
          <ac:spMkLst>
            <pc:docMk/>
            <pc:sldMk cId="3943237212" sldId="1775"/>
            <ac:spMk id="7" creationId="{4F38D953-CBDC-42BF-F9BD-6D6ECD4D5D89}"/>
          </ac:spMkLst>
        </pc:spChg>
      </pc:sldChg>
      <pc:sldChg chg="delSp modSp mod">
        <pc:chgData name="Tim Warner" userId="1d9b2d89684621c1" providerId="LiveId" clId="{3483ECC5-F06C-4518-BB20-CC54F1DEB450}" dt="2022-12-10T03:18:00.301" v="213" actId="6549"/>
        <pc:sldMkLst>
          <pc:docMk/>
          <pc:sldMk cId="3054626739" sldId="1781"/>
        </pc:sldMkLst>
        <pc:spChg chg="mod">
          <ac:chgData name="Tim Warner" userId="1d9b2d89684621c1" providerId="LiveId" clId="{3483ECC5-F06C-4518-BB20-CC54F1DEB450}" dt="2022-12-10T03:18:00.301" v="213" actId="6549"/>
          <ac:spMkLst>
            <pc:docMk/>
            <pc:sldMk cId="3054626739" sldId="1781"/>
            <ac:spMk id="2" creationId="{72013A40-EB91-4421-8A57-6232D32323C7}"/>
          </ac:spMkLst>
        </pc:spChg>
        <pc:spChg chg="del">
          <ac:chgData name="Tim Warner" userId="1d9b2d89684621c1" providerId="LiveId" clId="{3483ECC5-F06C-4518-BB20-CC54F1DEB450}" dt="2022-12-10T03:17:57.238" v="210" actId="478"/>
          <ac:spMkLst>
            <pc:docMk/>
            <pc:sldMk cId="3054626739" sldId="1781"/>
            <ac:spMk id="6" creationId="{C1F53561-50E8-F5B0-F930-67F3469208CD}"/>
          </ac:spMkLst>
        </pc:spChg>
      </pc:sldChg>
      <pc:sldChg chg="delSp modSp mod">
        <pc:chgData name="Tim Warner" userId="1d9b2d89684621c1" providerId="LiveId" clId="{3483ECC5-F06C-4518-BB20-CC54F1DEB450}" dt="2022-12-10T03:16:19.959" v="122" actId="478"/>
        <pc:sldMkLst>
          <pc:docMk/>
          <pc:sldMk cId="3512596683" sldId="1783"/>
        </pc:sldMkLst>
        <pc:spChg chg="mod">
          <ac:chgData name="Tim Warner" userId="1d9b2d89684621c1" providerId="LiveId" clId="{3483ECC5-F06C-4518-BB20-CC54F1DEB450}" dt="2022-12-10T03:16:16.551" v="121" actId="20577"/>
          <ac:spMkLst>
            <pc:docMk/>
            <pc:sldMk cId="3512596683" sldId="1783"/>
            <ac:spMk id="2" creationId="{FC3855DA-8EEB-4550-AF18-2B82911E557C}"/>
          </ac:spMkLst>
        </pc:spChg>
        <pc:spChg chg="del">
          <ac:chgData name="Tim Warner" userId="1d9b2d89684621c1" providerId="LiveId" clId="{3483ECC5-F06C-4518-BB20-CC54F1DEB450}" dt="2022-12-10T03:16:19.959" v="122" actId="478"/>
          <ac:spMkLst>
            <pc:docMk/>
            <pc:sldMk cId="3512596683" sldId="1783"/>
            <ac:spMk id="4" creationId="{C2253EF6-A0CD-B52E-2438-E3DBFA73E95A}"/>
          </ac:spMkLst>
        </pc:spChg>
      </pc:sldChg>
      <pc:sldChg chg="modSp mod">
        <pc:chgData name="Tim Warner" userId="1d9b2d89684621c1" providerId="LiveId" clId="{3483ECC5-F06C-4518-BB20-CC54F1DEB450}" dt="2022-12-10T03:15:08.075" v="50" actId="403"/>
        <pc:sldMkLst>
          <pc:docMk/>
          <pc:sldMk cId="631791204" sldId="1797"/>
        </pc:sldMkLst>
        <pc:spChg chg="mod">
          <ac:chgData name="Tim Warner" userId="1d9b2d89684621c1" providerId="LiveId" clId="{3483ECC5-F06C-4518-BB20-CC54F1DEB450}" dt="2022-12-10T03:15:08.075" v="50" actId="403"/>
          <ac:spMkLst>
            <pc:docMk/>
            <pc:sldMk cId="631791204" sldId="1797"/>
            <ac:spMk id="2" creationId="{8C3B3EB7-E4F8-46BF-9DFD-3FB8B11C72C5}"/>
          </ac:spMkLst>
        </pc:spChg>
      </pc:sldChg>
      <pc:sldChg chg="delSp modSp mod">
        <pc:chgData name="Tim Warner" userId="1d9b2d89684621c1" providerId="LiveId" clId="{3483ECC5-F06C-4518-BB20-CC54F1DEB450}" dt="2022-12-10T03:16:56.814" v="148" actId="478"/>
        <pc:sldMkLst>
          <pc:docMk/>
          <pc:sldMk cId="959224849" sldId="1798"/>
        </pc:sldMkLst>
        <pc:spChg chg="mod">
          <ac:chgData name="Tim Warner" userId="1d9b2d89684621c1" providerId="LiveId" clId="{3483ECC5-F06C-4518-BB20-CC54F1DEB450}" dt="2022-12-10T03:16:54.573" v="147" actId="20577"/>
          <ac:spMkLst>
            <pc:docMk/>
            <pc:sldMk cId="959224849" sldId="1798"/>
            <ac:spMk id="2" creationId="{8D424490-C118-4BF5-83F4-A3CAEE6BBA21}"/>
          </ac:spMkLst>
        </pc:spChg>
        <pc:spChg chg="del">
          <ac:chgData name="Tim Warner" userId="1d9b2d89684621c1" providerId="LiveId" clId="{3483ECC5-F06C-4518-BB20-CC54F1DEB450}" dt="2022-12-10T03:16:56.814" v="148" actId="478"/>
          <ac:spMkLst>
            <pc:docMk/>
            <pc:sldMk cId="959224849" sldId="1798"/>
            <ac:spMk id="4" creationId="{C56CACE2-101B-36AB-1D25-B03E08D4BDDA}"/>
          </ac:spMkLst>
        </pc:spChg>
      </pc:sldChg>
      <pc:sldChg chg="delSp modSp mod">
        <pc:chgData name="Tim Warner" userId="1d9b2d89684621c1" providerId="LiveId" clId="{3483ECC5-F06C-4518-BB20-CC54F1DEB450}" dt="2022-12-10T03:17:10.102" v="171" actId="478"/>
        <pc:sldMkLst>
          <pc:docMk/>
          <pc:sldMk cId="1878505317" sldId="1800"/>
        </pc:sldMkLst>
        <pc:spChg chg="mod">
          <ac:chgData name="Tim Warner" userId="1d9b2d89684621c1" providerId="LiveId" clId="{3483ECC5-F06C-4518-BB20-CC54F1DEB450}" dt="2022-12-10T03:17:08.295" v="170" actId="403"/>
          <ac:spMkLst>
            <pc:docMk/>
            <pc:sldMk cId="1878505317" sldId="1800"/>
            <ac:spMk id="2" creationId="{ED32A345-C16C-42CC-898F-D26A4770664D}"/>
          </ac:spMkLst>
        </pc:spChg>
        <pc:spChg chg="del">
          <ac:chgData name="Tim Warner" userId="1d9b2d89684621c1" providerId="LiveId" clId="{3483ECC5-F06C-4518-BB20-CC54F1DEB450}" dt="2022-12-10T03:17:10.102" v="171" actId="478"/>
          <ac:spMkLst>
            <pc:docMk/>
            <pc:sldMk cId="1878505317" sldId="1800"/>
            <ac:spMk id="4" creationId="{EED9A180-0C39-5A3C-8726-F79635A135E0}"/>
          </ac:spMkLst>
        </pc:spChg>
      </pc:sldChg>
      <pc:sldChg chg="delSp modSp mod">
        <pc:chgData name="Tim Warner" userId="1d9b2d89684621c1" providerId="LiveId" clId="{3483ECC5-F06C-4518-BB20-CC54F1DEB450}" dt="2022-12-10T03:17:21.360" v="182" actId="20577"/>
        <pc:sldMkLst>
          <pc:docMk/>
          <pc:sldMk cId="968927260" sldId="1801"/>
        </pc:sldMkLst>
        <pc:spChg chg="mod">
          <ac:chgData name="Tim Warner" userId="1d9b2d89684621c1" providerId="LiveId" clId="{3483ECC5-F06C-4518-BB20-CC54F1DEB450}" dt="2022-12-10T03:17:21.360" v="182" actId="20577"/>
          <ac:spMkLst>
            <pc:docMk/>
            <pc:sldMk cId="968927260" sldId="1801"/>
            <ac:spMk id="2" creationId="{3A29429D-BEEC-486A-BA36-5E6062848581}"/>
          </ac:spMkLst>
        </pc:spChg>
        <pc:spChg chg="del">
          <ac:chgData name="Tim Warner" userId="1d9b2d89684621c1" providerId="LiveId" clId="{3483ECC5-F06C-4518-BB20-CC54F1DEB450}" dt="2022-12-10T03:17:15.705" v="172" actId="478"/>
          <ac:spMkLst>
            <pc:docMk/>
            <pc:sldMk cId="968927260" sldId="1801"/>
            <ac:spMk id="4" creationId="{27724983-878C-A165-EE5E-9844BA2173E9}"/>
          </ac:spMkLst>
        </pc:spChg>
      </pc:sldChg>
      <pc:sldChg chg="delSp modSp mod">
        <pc:chgData name="Tim Warner" userId="1d9b2d89684621c1" providerId="LiveId" clId="{3483ECC5-F06C-4518-BB20-CC54F1DEB450}" dt="2022-12-10T03:17:34.191" v="201" actId="20577"/>
        <pc:sldMkLst>
          <pc:docMk/>
          <pc:sldMk cId="530025379" sldId="1807"/>
        </pc:sldMkLst>
        <pc:spChg chg="del">
          <ac:chgData name="Tim Warner" userId="1d9b2d89684621c1" providerId="LiveId" clId="{3483ECC5-F06C-4518-BB20-CC54F1DEB450}" dt="2022-12-10T03:17:29.476" v="183" actId="478"/>
          <ac:spMkLst>
            <pc:docMk/>
            <pc:sldMk cId="530025379" sldId="1807"/>
            <ac:spMk id="3" creationId="{D089155E-312C-8D77-5B03-AF2C4FC2F76F}"/>
          </ac:spMkLst>
        </pc:spChg>
        <pc:spChg chg="mod">
          <ac:chgData name="Tim Warner" userId="1d9b2d89684621c1" providerId="LiveId" clId="{3483ECC5-F06C-4518-BB20-CC54F1DEB450}" dt="2022-12-10T03:17:34.191" v="201" actId="20577"/>
          <ac:spMkLst>
            <pc:docMk/>
            <pc:sldMk cId="530025379" sldId="1807"/>
            <ac:spMk id="5" creationId="{469C4238-4207-4BE5-8AC8-D1BBB0DD7F4B}"/>
          </ac:spMkLst>
        </pc:spChg>
      </pc:sldChg>
      <pc:sldChg chg="delSp modSp mod">
        <pc:chgData name="Tim Warner" userId="1d9b2d89684621c1" providerId="LiveId" clId="{3483ECC5-F06C-4518-BB20-CC54F1DEB450}" dt="2022-12-10T03:19:27.078" v="314" actId="478"/>
        <pc:sldMkLst>
          <pc:docMk/>
          <pc:sldMk cId="36030832" sldId="1808"/>
        </pc:sldMkLst>
        <pc:spChg chg="mod">
          <ac:chgData name="Tim Warner" userId="1d9b2d89684621c1" providerId="LiveId" clId="{3483ECC5-F06C-4518-BB20-CC54F1DEB450}" dt="2022-12-10T03:19:24.468" v="313" actId="20577"/>
          <ac:spMkLst>
            <pc:docMk/>
            <pc:sldMk cId="36030832" sldId="1808"/>
            <ac:spMk id="4" creationId="{F67AED0D-D735-4635-A566-1273669EED2C}"/>
          </ac:spMkLst>
        </pc:spChg>
        <pc:spChg chg="del">
          <ac:chgData name="Tim Warner" userId="1d9b2d89684621c1" providerId="LiveId" clId="{3483ECC5-F06C-4518-BB20-CC54F1DEB450}" dt="2022-12-10T03:19:27.078" v="314" actId="478"/>
          <ac:spMkLst>
            <pc:docMk/>
            <pc:sldMk cId="36030832" sldId="1808"/>
            <ac:spMk id="6" creationId="{B3D77F05-43CF-160E-B91B-71BF381ADB38}"/>
          </ac:spMkLst>
        </pc:spChg>
      </pc:sldChg>
      <pc:sldChg chg="delSp modSp mod">
        <pc:chgData name="Tim Warner" userId="1d9b2d89684621c1" providerId="LiveId" clId="{3483ECC5-F06C-4518-BB20-CC54F1DEB450}" dt="2022-12-10T03:19:36.964" v="325" actId="478"/>
        <pc:sldMkLst>
          <pc:docMk/>
          <pc:sldMk cId="1687620183" sldId="1809"/>
        </pc:sldMkLst>
        <pc:spChg chg="mod">
          <ac:chgData name="Tim Warner" userId="1d9b2d89684621c1" providerId="LiveId" clId="{3483ECC5-F06C-4518-BB20-CC54F1DEB450}" dt="2022-12-10T03:19:34.127" v="324" actId="20577"/>
          <ac:spMkLst>
            <pc:docMk/>
            <pc:sldMk cId="1687620183" sldId="1809"/>
            <ac:spMk id="4" creationId="{F67AED0D-D735-4635-A566-1273669EED2C}"/>
          </ac:spMkLst>
        </pc:spChg>
        <pc:spChg chg="del">
          <ac:chgData name="Tim Warner" userId="1d9b2d89684621c1" providerId="LiveId" clId="{3483ECC5-F06C-4518-BB20-CC54F1DEB450}" dt="2022-12-10T03:19:36.964" v="325" actId="478"/>
          <ac:spMkLst>
            <pc:docMk/>
            <pc:sldMk cId="1687620183" sldId="1809"/>
            <ac:spMk id="6" creationId="{F0CF277D-3C86-DA2A-C633-FBF1F46117EE}"/>
          </ac:spMkLst>
        </pc:spChg>
      </pc:sldChg>
      <pc:sldChg chg="ord">
        <pc:chgData name="Tim Warner" userId="1d9b2d89684621c1" providerId="LiveId" clId="{3483ECC5-F06C-4518-BB20-CC54F1DEB450}" dt="2022-12-10T03:20:19.299" v="384"/>
        <pc:sldMkLst>
          <pc:docMk/>
          <pc:sldMk cId="1494148693" sldId="2076137031"/>
        </pc:sldMkLst>
      </pc:sldChg>
      <pc:sldChg chg="ord">
        <pc:chgData name="Tim Warner" userId="1d9b2d89684621c1" providerId="LiveId" clId="{3483ECC5-F06C-4518-BB20-CC54F1DEB450}" dt="2022-12-10T03:20:17.016" v="382"/>
        <pc:sldMkLst>
          <pc:docMk/>
          <pc:sldMk cId="2797219769" sldId="2076137037"/>
        </pc:sldMkLst>
      </pc:sldChg>
      <pc:sldChg chg="delSp modSp mod">
        <pc:chgData name="Tim Warner" userId="1d9b2d89684621c1" providerId="LiveId" clId="{3483ECC5-F06C-4518-BB20-CC54F1DEB450}" dt="2022-12-10T03:19:10" v="275" actId="478"/>
        <pc:sldMkLst>
          <pc:docMk/>
          <pc:sldMk cId="3597545066" sldId="2076137146"/>
        </pc:sldMkLst>
        <pc:spChg chg="mod">
          <ac:chgData name="Tim Warner" userId="1d9b2d89684621c1" providerId="LiveId" clId="{3483ECC5-F06C-4518-BB20-CC54F1DEB450}" dt="2022-12-10T03:19:07.836" v="274" actId="20577"/>
          <ac:spMkLst>
            <pc:docMk/>
            <pc:sldMk cId="3597545066" sldId="2076137146"/>
            <ac:spMk id="4" creationId="{F67AED0D-D735-4635-A566-1273669EED2C}"/>
          </ac:spMkLst>
        </pc:spChg>
        <pc:spChg chg="del">
          <ac:chgData name="Tim Warner" userId="1d9b2d89684621c1" providerId="LiveId" clId="{3483ECC5-F06C-4518-BB20-CC54F1DEB450}" dt="2022-12-10T03:19:10" v="275" actId="478"/>
          <ac:spMkLst>
            <pc:docMk/>
            <pc:sldMk cId="3597545066" sldId="2076137146"/>
            <ac:spMk id="6" creationId="{5479EC21-BA0C-3DD1-5985-F0217F95B7F6}"/>
          </ac:spMkLst>
        </pc:spChg>
      </pc:sldChg>
      <pc:sldChg chg="delSp modSp mod">
        <pc:chgData name="Tim Warner" userId="1d9b2d89684621c1" providerId="LiveId" clId="{3483ECC5-F06C-4518-BB20-CC54F1DEB450}" dt="2022-12-10T03:19:18.140" v="295" actId="20577"/>
        <pc:sldMkLst>
          <pc:docMk/>
          <pc:sldMk cId="3746584640" sldId="2076137147"/>
        </pc:sldMkLst>
        <pc:spChg chg="mod">
          <ac:chgData name="Tim Warner" userId="1d9b2d89684621c1" providerId="LiveId" clId="{3483ECC5-F06C-4518-BB20-CC54F1DEB450}" dt="2022-12-10T03:19:18.140" v="295" actId="20577"/>
          <ac:spMkLst>
            <pc:docMk/>
            <pc:sldMk cId="3746584640" sldId="2076137147"/>
            <ac:spMk id="4" creationId="{F67AED0D-D735-4635-A566-1273669EED2C}"/>
          </ac:spMkLst>
        </pc:spChg>
        <pc:spChg chg="del">
          <ac:chgData name="Tim Warner" userId="1d9b2d89684621c1" providerId="LiveId" clId="{3483ECC5-F06C-4518-BB20-CC54F1DEB450}" dt="2022-12-10T03:19:13.811" v="276" actId="478"/>
          <ac:spMkLst>
            <pc:docMk/>
            <pc:sldMk cId="3746584640" sldId="2076137147"/>
            <ac:spMk id="6" creationId="{F19AB968-028C-13EC-EA12-B488802617E4}"/>
          </ac:spMkLst>
        </pc:spChg>
      </pc:sldChg>
      <pc:sldChg chg="delSp modSp mod">
        <pc:chgData name="Tim Warner" userId="1d9b2d89684621c1" providerId="LiveId" clId="{3483ECC5-F06C-4518-BB20-CC54F1DEB450}" dt="2022-12-10T03:17:51.201" v="209" actId="478"/>
        <pc:sldMkLst>
          <pc:docMk/>
          <pc:sldMk cId="3531432487" sldId="2076137149"/>
        </pc:sldMkLst>
        <pc:spChg chg="mod">
          <ac:chgData name="Tim Warner" userId="1d9b2d89684621c1" providerId="LiveId" clId="{3483ECC5-F06C-4518-BB20-CC54F1DEB450}" dt="2022-12-10T03:17:47.420" v="208" actId="20577"/>
          <ac:spMkLst>
            <pc:docMk/>
            <pc:sldMk cId="3531432487" sldId="2076137149"/>
            <ac:spMk id="2" creationId="{FC3855DA-8EEB-4550-AF18-2B82911E557C}"/>
          </ac:spMkLst>
        </pc:spChg>
        <pc:spChg chg="del">
          <ac:chgData name="Tim Warner" userId="1d9b2d89684621c1" providerId="LiveId" clId="{3483ECC5-F06C-4518-BB20-CC54F1DEB450}" dt="2022-12-10T03:17:51.201" v="209" actId="478"/>
          <ac:spMkLst>
            <pc:docMk/>
            <pc:sldMk cId="3531432487" sldId="2076137149"/>
            <ac:spMk id="4" creationId="{F40B41F4-6BB4-28DA-1539-70EF2996252E}"/>
          </ac:spMkLst>
        </pc:spChg>
      </pc:sldChg>
      <pc:sldChg chg="delSp modSp mod">
        <pc:chgData name="Tim Warner" userId="1d9b2d89684621c1" providerId="LiveId" clId="{3483ECC5-F06C-4518-BB20-CC54F1DEB450}" dt="2022-12-10T03:18:10.622" v="218" actId="478"/>
        <pc:sldMkLst>
          <pc:docMk/>
          <pc:sldMk cId="2371153679" sldId="2076137150"/>
        </pc:sldMkLst>
        <pc:spChg chg="mod">
          <ac:chgData name="Tim Warner" userId="1d9b2d89684621c1" providerId="LiveId" clId="{3483ECC5-F06C-4518-BB20-CC54F1DEB450}" dt="2022-12-10T03:18:07.771" v="217" actId="20577"/>
          <ac:spMkLst>
            <pc:docMk/>
            <pc:sldMk cId="2371153679" sldId="2076137150"/>
            <ac:spMk id="2" creationId="{72013A40-EB91-4421-8A57-6232D32323C7}"/>
          </ac:spMkLst>
        </pc:spChg>
        <pc:spChg chg="del">
          <ac:chgData name="Tim Warner" userId="1d9b2d89684621c1" providerId="LiveId" clId="{3483ECC5-F06C-4518-BB20-CC54F1DEB450}" dt="2022-12-10T03:18:10.622" v="218" actId="478"/>
          <ac:spMkLst>
            <pc:docMk/>
            <pc:sldMk cId="2371153679" sldId="2076137150"/>
            <ac:spMk id="6" creationId="{3C361FC1-D386-22F4-6AF3-2AB973582ACF}"/>
          </ac:spMkLst>
        </pc:spChg>
      </pc:sldChg>
      <pc:sldChg chg="delSp modSp mod">
        <pc:chgData name="Tim Warner" userId="1d9b2d89684621c1" providerId="LiveId" clId="{3483ECC5-F06C-4518-BB20-CC54F1DEB450}" dt="2022-12-10T03:18:25.979" v="234" actId="478"/>
        <pc:sldMkLst>
          <pc:docMk/>
          <pc:sldMk cId="1680843794" sldId="2076137151"/>
        </pc:sldMkLst>
        <pc:spChg chg="mod">
          <ac:chgData name="Tim Warner" userId="1d9b2d89684621c1" providerId="LiveId" clId="{3483ECC5-F06C-4518-BB20-CC54F1DEB450}" dt="2022-12-10T03:18:22.884" v="233" actId="20577"/>
          <ac:spMkLst>
            <pc:docMk/>
            <pc:sldMk cId="1680843794" sldId="2076137151"/>
            <ac:spMk id="2" creationId="{72013A40-EB91-4421-8A57-6232D32323C7}"/>
          </ac:spMkLst>
        </pc:spChg>
        <pc:spChg chg="del">
          <ac:chgData name="Tim Warner" userId="1d9b2d89684621c1" providerId="LiveId" clId="{3483ECC5-F06C-4518-BB20-CC54F1DEB450}" dt="2022-12-10T03:18:25.979" v="234" actId="478"/>
          <ac:spMkLst>
            <pc:docMk/>
            <pc:sldMk cId="1680843794" sldId="2076137151"/>
            <ac:spMk id="5" creationId="{5BC4339E-F066-215F-3AFD-0765E7845418}"/>
          </ac:spMkLst>
        </pc:spChg>
      </pc:sldChg>
      <pc:sldChg chg="delSp modSp mod">
        <pc:chgData name="Tim Warner" userId="1d9b2d89684621c1" providerId="LiveId" clId="{3483ECC5-F06C-4518-BB20-CC54F1DEB450}" dt="2022-12-10T03:18:38.794" v="257" actId="478"/>
        <pc:sldMkLst>
          <pc:docMk/>
          <pc:sldMk cId="107934044" sldId="2076137152"/>
        </pc:sldMkLst>
        <pc:spChg chg="mod">
          <ac:chgData name="Tim Warner" userId="1d9b2d89684621c1" providerId="LiveId" clId="{3483ECC5-F06C-4518-BB20-CC54F1DEB450}" dt="2022-12-10T03:18:34.743" v="256" actId="20577"/>
          <ac:spMkLst>
            <pc:docMk/>
            <pc:sldMk cId="107934044" sldId="2076137152"/>
            <ac:spMk id="2" creationId="{72013A40-EB91-4421-8A57-6232D32323C7}"/>
          </ac:spMkLst>
        </pc:spChg>
        <pc:spChg chg="del">
          <ac:chgData name="Tim Warner" userId="1d9b2d89684621c1" providerId="LiveId" clId="{3483ECC5-F06C-4518-BB20-CC54F1DEB450}" dt="2022-12-10T03:18:38.794" v="257" actId="478"/>
          <ac:spMkLst>
            <pc:docMk/>
            <pc:sldMk cId="107934044" sldId="2076137152"/>
            <ac:spMk id="7" creationId="{13D19861-664A-D01C-B115-5B961B261CF7}"/>
          </ac:spMkLst>
        </pc:spChg>
      </pc:sldChg>
      <pc:sldChg chg="modSp mod">
        <pc:chgData name="Tim Warner" userId="1d9b2d89684621c1" providerId="LiveId" clId="{3483ECC5-F06C-4518-BB20-CC54F1DEB450}" dt="2022-12-10T03:18:47.894" v="259" actId="403"/>
        <pc:sldMkLst>
          <pc:docMk/>
          <pc:sldMk cId="2609046903" sldId="2076137154"/>
        </pc:sldMkLst>
        <pc:spChg chg="mod">
          <ac:chgData name="Tim Warner" userId="1d9b2d89684621c1" providerId="LiveId" clId="{3483ECC5-F06C-4518-BB20-CC54F1DEB450}" dt="2022-12-10T03:18:47.894" v="259" actId="403"/>
          <ac:spMkLst>
            <pc:docMk/>
            <pc:sldMk cId="2609046903" sldId="2076137154"/>
            <ac:spMk id="2" creationId="{D2542854-46B9-3C46-86ED-051FEA185446}"/>
          </ac:spMkLst>
        </pc:spChg>
      </pc:sldChg>
      <pc:sldChg chg="modSp mod">
        <pc:chgData name="Tim Warner" userId="1d9b2d89684621c1" providerId="LiveId" clId="{3483ECC5-F06C-4518-BB20-CC54F1DEB450}" dt="2022-12-10T03:14:46.308" v="21" actId="403"/>
        <pc:sldMkLst>
          <pc:docMk/>
          <pc:sldMk cId="3479368046" sldId="2076137158"/>
        </pc:sldMkLst>
        <pc:spChg chg="mod">
          <ac:chgData name="Tim Warner" userId="1d9b2d89684621c1" providerId="LiveId" clId="{3483ECC5-F06C-4518-BB20-CC54F1DEB450}" dt="2022-12-10T03:14:46.308" v="21" actId="403"/>
          <ac:spMkLst>
            <pc:docMk/>
            <pc:sldMk cId="3479368046" sldId="2076137158"/>
            <ac:spMk id="2" creationId="{8C3B3EB7-E4F8-46BF-9DFD-3FB8B11C72C5}"/>
          </ac:spMkLst>
        </pc:spChg>
      </pc:sldChg>
      <pc:sldChg chg="modSp mod">
        <pc:chgData name="Tim Warner" userId="1d9b2d89684621c1" providerId="LiveId" clId="{3483ECC5-F06C-4518-BB20-CC54F1DEB450}" dt="2022-12-10T03:14:58.803" v="39" actId="403"/>
        <pc:sldMkLst>
          <pc:docMk/>
          <pc:sldMk cId="3069539337" sldId="2076137159"/>
        </pc:sldMkLst>
        <pc:spChg chg="mod">
          <ac:chgData name="Tim Warner" userId="1d9b2d89684621c1" providerId="LiveId" clId="{3483ECC5-F06C-4518-BB20-CC54F1DEB450}" dt="2022-12-10T03:14:58.803" v="39" actId="403"/>
          <ac:spMkLst>
            <pc:docMk/>
            <pc:sldMk cId="3069539337" sldId="2076137159"/>
            <ac:spMk id="2" creationId="{8C3B3EB7-E4F8-46BF-9DFD-3FB8B11C72C5}"/>
          </ac:spMkLst>
        </pc:spChg>
      </pc:sldChg>
      <pc:sldChg chg="delSp modSp mod">
        <pc:chgData name="Tim Warner" userId="1d9b2d89684621c1" providerId="LiveId" clId="{3483ECC5-F06C-4518-BB20-CC54F1DEB450}" dt="2022-12-10T03:15:23.364" v="54" actId="403"/>
        <pc:sldMkLst>
          <pc:docMk/>
          <pc:sldMk cId="2870787101" sldId="2076137160"/>
        </pc:sldMkLst>
        <pc:spChg chg="mod">
          <ac:chgData name="Tim Warner" userId="1d9b2d89684621c1" providerId="LiveId" clId="{3483ECC5-F06C-4518-BB20-CC54F1DEB450}" dt="2022-12-10T03:15:23.364" v="54" actId="403"/>
          <ac:spMkLst>
            <pc:docMk/>
            <pc:sldMk cId="2870787101" sldId="2076137160"/>
            <ac:spMk id="2" creationId="{8C3B3EB7-E4F8-46BF-9DFD-3FB8B11C72C5}"/>
          </ac:spMkLst>
        </pc:spChg>
        <pc:spChg chg="del">
          <ac:chgData name="Tim Warner" userId="1d9b2d89684621c1" providerId="LiveId" clId="{3483ECC5-F06C-4518-BB20-CC54F1DEB450}" dt="2022-12-10T03:15:16.162" v="52" actId="478"/>
          <ac:spMkLst>
            <pc:docMk/>
            <pc:sldMk cId="2870787101" sldId="2076137160"/>
            <ac:spMk id="4" creationId="{E91BF577-70ED-39B0-0578-3616FAFB4323}"/>
          </ac:spMkLst>
        </pc:spChg>
      </pc:sldChg>
      <pc:sldChg chg="modSp mod">
        <pc:chgData name="Tim Warner" userId="1d9b2d89684621c1" providerId="LiveId" clId="{3483ECC5-F06C-4518-BB20-CC54F1DEB450}" dt="2022-12-10T03:15:45.717" v="75" actId="1076"/>
        <pc:sldMkLst>
          <pc:docMk/>
          <pc:sldMk cId="1753083799" sldId="2076137165"/>
        </pc:sldMkLst>
        <pc:spChg chg="mod">
          <ac:chgData name="Tim Warner" userId="1d9b2d89684621c1" providerId="LiveId" clId="{3483ECC5-F06C-4518-BB20-CC54F1DEB450}" dt="2022-12-10T03:15:45.717" v="75" actId="1076"/>
          <ac:spMkLst>
            <pc:docMk/>
            <pc:sldMk cId="1753083799" sldId="2076137165"/>
            <ac:spMk id="2" creationId="{BEB02BD2-8EC5-4A83-9160-5D1B61879387}"/>
          </ac:spMkLst>
        </pc:spChg>
      </pc:sldChg>
      <pc:sldChg chg="modSp mod">
        <pc:chgData name="Tim Warner" userId="1d9b2d89684621c1" providerId="LiveId" clId="{3483ECC5-F06C-4518-BB20-CC54F1DEB450}" dt="2022-12-10T03:16:33.019" v="125" actId="20577"/>
        <pc:sldMkLst>
          <pc:docMk/>
          <pc:sldMk cId="2723533816" sldId="2076137173"/>
        </pc:sldMkLst>
        <pc:spChg chg="mod">
          <ac:chgData name="Tim Warner" userId="1d9b2d89684621c1" providerId="LiveId" clId="{3483ECC5-F06C-4518-BB20-CC54F1DEB450}" dt="2022-12-10T03:16:33.019" v="125" actId="20577"/>
          <ac:spMkLst>
            <pc:docMk/>
            <pc:sldMk cId="2723533816" sldId="2076137173"/>
            <ac:spMk id="2" creationId="{E0FD0661-A32D-4A43-A1C9-8DB8C15BAA24}"/>
          </ac:spMkLst>
        </pc:spChg>
      </pc:sldChg>
      <pc:sldChg chg="modSp mod">
        <pc:chgData name="Tim Warner" userId="1d9b2d89684621c1" providerId="LiveId" clId="{3483ECC5-F06C-4518-BB20-CC54F1DEB450}" dt="2022-12-10T03:14:26.986" v="1" actId="20577"/>
        <pc:sldMkLst>
          <pc:docMk/>
          <pc:sldMk cId="1017367938" sldId="2076137187"/>
        </pc:sldMkLst>
        <pc:spChg chg="mod">
          <ac:chgData name="Tim Warner" userId="1d9b2d89684621c1" providerId="LiveId" clId="{3483ECC5-F06C-4518-BB20-CC54F1DEB450}" dt="2022-12-10T03:14:26.986" v="1" actId="20577"/>
          <ac:spMkLst>
            <pc:docMk/>
            <pc:sldMk cId="1017367938" sldId="2076137187"/>
            <ac:spMk id="5" creationId="{7765B0C8-2CFC-4D24-8B7D-49D52B3605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12/9/2022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36</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59</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9:13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86</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87</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91</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546410" y="2269775"/>
            <a:ext cx="8033004"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698069" y="399214"/>
            <a:ext cx="7698800" cy="1758521"/>
          </a:xfrm>
          <a:prstGeom prst="rect">
            <a:avLst/>
          </a:prstGeom>
        </p:spPr>
        <p:txBody>
          <a:bodyPr lIns="91440" rIns="91440" anchor="b">
            <a:noAutofit/>
          </a:bodyPr>
          <a:lstStyle>
            <a:lvl1pPr marL="0" indent="0">
              <a:buNone/>
              <a:defRPr sz="34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731522" y="2389463"/>
            <a:ext cx="7665347" cy="412343"/>
          </a:xfrm>
          <a:prstGeom prst="rect">
            <a:avLst/>
          </a:prstGeom>
        </p:spPr>
        <p:txBody>
          <a:bodyPr lIns="91440" anchor="t">
            <a:noAutofit/>
          </a:bodyPr>
          <a:lstStyle>
            <a:lvl1pPr marL="0" indent="0">
              <a:buNone/>
              <a:defRPr sz="225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2346961" y="3457302"/>
            <a:ext cx="4789820" cy="304490"/>
          </a:xfrm>
          <a:prstGeom prst="rect">
            <a:avLst/>
          </a:prstGeom>
        </p:spPr>
        <p:txBody>
          <a:bodyPr lIns="91440" tIns="45720" rIns="91440" anchor="t">
            <a:noAutofit/>
          </a:bodyPr>
          <a:lstStyle>
            <a:lvl1pPr marL="0" indent="0">
              <a:buNone/>
              <a:defRPr sz="18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2346961" y="3761792"/>
            <a:ext cx="4789819" cy="341857"/>
          </a:xfrm>
          <a:prstGeom prst="rect">
            <a:avLst/>
          </a:prstGeom>
        </p:spPr>
        <p:txBody>
          <a:bodyPr lIns="91440" tIns="45720" anchor="t">
            <a:noAutofit/>
          </a:bodyPr>
          <a:lstStyle>
            <a:lvl1pPr marL="0" indent="0">
              <a:buNone/>
              <a:defRPr sz="16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2346325" y="4249465"/>
            <a:ext cx="4790455" cy="412644"/>
          </a:xfrm>
          <a:prstGeom prst="rect">
            <a:avLst/>
          </a:prstGeom>
        </p:spPr>
        <p:txBody>
          <a:bodyPr lIns="91440" anchor="ctr">
            <a:noAutofit/>
          </a:bodyPr>
          <a:lstStyle>
            <a:lvl1pPr marL="0" indent="0">
              <a:buNone/>
              <a:defRPr sz="16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731522" y="3244789"/>
            <a:ext cx="1417320" cy="1417320"/>
          </a:xfrm>
          <a:prstGeom prst="ellipse">
            <a:avLst/>
          </a:prstGeom>
          <a:solidFill>
            <a:schemeClr val="bg1">
              <a:lumMod val="95000"/>
            </a:schemeClr>
          </a:solidFill>
          <a:ln w="3175">
            <a:noFill/>
          </a:ln>
        </p:spPr>
        <p:txBody>
          <a:bodyPr anchor="ctr">
            <a:normAutofit/>
          </a:bodyPr>
          <a:lstStyle>
            <a:lvl1pPr algn="ctr">
              <a:defRPr sz="11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5998464" y="-6035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786385"/>
            <a:ext cx="5559552" cy="653796"/>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5459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780" y="428151"/>
            <a:ext cx="7854454" cy="2106045"/>
          </a:xfrm>
        </p:spPr>
        <p:txBody>
          <a:bodyPr anchor="b"/>
          <a:lstStyle>
            <a:lvl1pPr algn="r">
              <a:defRPr sz="3000">
                <a:latin typeface="+mj-lt"/>
              </a:defRPr>
            </a:lvl1pPr>
          </a:lstStyle>
          <a:p>
            <a:r>
              <a:rPr lang="en-US"/>
              <a:t> Add Section Header in Title Case</a:t>
            </a:r>
          </a:p>
        </p:txBody>
      </p:sp>
      <p:cxnSp>
        <p:nvCxnSpPr>
          <p:cNvPr id="4" name="Straight Connector 3"/>
          <p:cNvCxnSpPr/>
          <p:nvPr/>
        </p:nvCxnSpPr>
        <p:spPr>
          <a:xfrm>
            <a:off x="457200" y="2704673"/>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786385"/>
            <a:ext cx="5559552" cy="653796"/>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206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33774" y="355600"/>
            <a:ext cx="7527395" cy="23368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457200" y="2825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786385"/>
            <a:ext cx="5559552" cy="653796"/>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49839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0" y="1"/>
            <a:ext cx="3476625"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10" name="Text Placeholder 9"/>
          <p:cNvSpPr>
            <a:spLocks noGrp="1"/>
          </p:cNvSpPr>
          <p:nvPr>
            <p:ph type="body" sz="quarter" idx="13" hasCustomPrompt="1"/>
          </p:nvPr>
        </p:nvSpPr>
        <p:spPr>
          <a:xfrm>
            <a:off x="557837" y="1369402"/>
            <a:ext cx="2360950" cy="502683"/>
          </a:xfrm>
          <a:prstGeom prst="rect">
            <a:avLst/>
          </a:prstGeom>
        </p:spPr>
        <p:txBody>
          <a:bodyPr anchor="b" anchorCtr="0">
            <a:noAutofit/>
          </a:bodyPr>
          <a:lstStyle>
            <a:lvl1pPr marL="0" indent="0" algn="ctr">
              <a:buNone/>
              <a:defRPr sz="24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
        <p:nvSpPr>
          <p:cNvPr id="8" name="Rectangle 7"/>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3886200" y="406908"/>
            <a:ext cx="4846320" cy="4334256"/>
          </a:xfrm>
        </p:spPr>
        <p:txBody>
          <a:bodyPr anchor="ctr"/>
          <a:lstStyle>
            <a:lvl1pPr>
              <a:spcBef>
                <a:spcPts val="1350"/>
              </a:spcBef>
              <a:defRPr sz="1800">
                <a:solidFill>
                  <a:schemeClr val="accent1"/>
                </a:solidFill>
                <a:latin typeface="+mn-lt"/>
              </a:defRPr>
            </a:lvl1pPr>
            <a:lvl2pPr>
              <a:defRPr sz="1800" b="0" i="0">
                <a:solidFill>
                  <a:schemeClr val="accent1"/>
                </a:solidFill>
                <a:latin typeface="PS TT Commons" charset="0"/>
                <a:ea typeface="PS TT Commons" charset="0"/>
                <a:cs typeface="PS TT Commons" charset="0"/>
              </a:defRPr>
            </a:lvl2pPr>
            <a:lvl3pPr>
              <a:defRPr sz="1800" b="0" i="0">
                <a:solidFill>
                  <a:schemeClr val="accent1"/>
                </a:solidFill>
                <a:latin typeface="PS TT Commons" charset="0"/>
                <a:ea typeface="PS TT Commons" charset="0"/>
                <a:cs typeface="PS TT Commons" charset="0"/>
              </a:defRPr>
            </a:lvl3pPr>
            <a:lvl4pPr>
              <a:defRPr sz="18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37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1" y="1540964"/>
            <a:ext cx="3471862" cy="334707"/>
          </a:xfrm>
          <a:prstGeom prst="rect">
            <a:avLst/>
          </a:prstGeom>
          <a:noFill/>
        </p:spPr>
        <p:txBody>
          <a:bodyPr wrap="square" rtlCol="0">
            <a:no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3886200" y="406908"/>
            <a:ext cx="4846320" cy="4334256"/>
          </a:xfrm>
        </p:spPr>
        <p:txBody>
          <a:bodyPr anchor="ctr"/>
          <a:lstStyle>
            <a:lvl1pPr>
              <a:defRPr sz="1800">
                <a:solidFill>
                  <a:schemeClr val="accent2"/>
                </a:solidFill>
              </a:defRPr>
            </a:lvl1pPr>
            <a:lvl2pPr>
              <a:defRPr sz="1800" b="0" i="0">
                <a:solidFill>
                  <a:schemeClr val="accent2"/>
                </a:solidFill>
                <a:latin typeface="PS TT Commons" charset="0"/>
                <a:ea typeface="PS TT Commons" charset="0"/>
                <a:cs typeface="PS TT Commons" charset="0"/>
              </a:defRPr>
            </a:lvl2pPr>
            <a:lvl3pPr>
              <a:defRPr sz="1800" b="0" i="0">
                <a:solidFill>
                  <a:schemeClr val="accent2"/>
                </a:solidFill>
                <a:latin typeface="PS TT Commons" charset="0"/>
                <a:ea typeface="PS TT Commons" charset="0"/>
                <a:cs typeface="PS TT Commons" charset="0"/>
              </a:defRPr>
            </a:lvl3pPr>
            <a:lvl4pPr>
              <a:defRPr sz="18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6153912" y="3291840"/>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952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00380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97375" y="1680754"/>
            <a:ext cx="3664957" cy="922746"/>
          </a:xfrm>
          <a:prstGeom prst="rect">
            <a:avLst/>
          </a:prstGeom>
        </p:spPr>
        <p:txBody>
          <a:bodyPr anchor="b">
            <a:noAutofit/>
          </a:bodyPr>
          <a:lstStyle>
            <a:lvl1pPr marL="0" indent="0">
              <a:spcBef>
                <a:spcPts val="0"/>
              </a:spcBef>
              <a:buNone/>
              <a:defRPr sz="3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409576" y="420690"/>
            <a:ext cx="3587750" cy="4302125"/>
          </a:xfrm>
          <a:prstGeom prst="rect">
            <a:avLst/>
          </a:prstGeom>
        </p:spPr>
        <p:txBody>
          <a:bodyPr anchor="ctr">
            <a:normAutofit/>
          </a:bodyPr>
          <a:lstStyle>
            <a:lvl1pPr algn="ctr">
              <a:defRPr sz="23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4397375" y="2800005"/>
            <a:ext cx="3664957" cy="1300163"/>
          </a:xfrm>
          <a:prstGeom prst="rect">
            <a:avLst/>
          </a:prstGeom>
        </p:spPr>
        <p:txBody>
          <a:bodyPr anchor="t">
            <a:noAutofit/>
          </a:bodyPr>
          <a:lstStyle>
            <a:lvl1pPr marL="0" indent="0" algn="l">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439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650276" y="346643"/>
            <a:ext cx="5843453" cy="2458471"/>
          </a:xfrm>
          <a:prstGeom prst="rect">
            <a:avLst/>
          </a:prstGeom>
        </p:spPr>
        <p:txBody>
          <a:bodyPr anchor="ctr">
            <a:normAutofit/>
          </a:bodyPr>
          <a:lstStyle>
            <a:lvl1pPr algn="ctr">
              <a:defRPr sz="23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831671" y="2996249"/>
            <a:ext cx="7480663" cy="557212"/>
          </a:xfrm>
          <a:prstGeom prst="rect">
            <a:avLst/>
          </a:prstGeom>
        </p:spPr>
        <p:txBody>
          <a:bodyPr anchor="ctr">
            <a:noAutofit/>
          </a:bodyPr>
          <a:lstStyle>
            <a:lvl1pPr marL="0" indent="0" algn="ctr">
              <a:buNone/>
              <a:defRPr sz="3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2261310" y="3622677"/>
            <a:ext cx="4621384" cy="854080"/>
          </a:xfrm>
          <a:prstGeom prst="rect">
            <a:avLst/>
          </a:prstGeom>
        </p:spPr>
        <p:txBody>
          <a:bodyPr anchor="t">
            <a:noAutofit/>
          </a:bodyPr>
          <a:lstStyle>
            <a:lvl1pPr marL="0" indent="0" algn="ctr">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84316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16192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1619250" y="2333396"/>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16192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57721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5772150" y="2328070"/>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57721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628652"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628652"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628652"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4776291"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4776291"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4776291"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11937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5399314" y="1286396"/>
            <a:ext cx="3116036"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5399314" y="2441281"/>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5399314" y="3606818"/>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4389122" y="1381172"/>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4389122" y="253954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4389122" y="3699756"/>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628650"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2779776"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72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1638845" y="1288539"/>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638845" y="2443424"/>
            <a:ext cx="3159579"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638845" y="3608961"/>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628652" y="138331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628652" y="2541688"/>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628652" y="3701899"/>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5146767"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628650"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628650"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628650"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6122127"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6122127" y="2159728"/>
            <a:ext cx="2393223"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6122127"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3375389"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3375389"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3375389"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628650" y="1035980"/>
            <a:ext cx="7886700" cy="923790"/>
          </a:xfrm>
          <a:prstGeom prst="rect">
            <a:avLst/>
          </a:prstGeom>
        </p:spPr>
        <p:txBody>
          <a:bodyPr anchor="t">
            <a:noAutofit/>
          </a:bodyPr>
          <a:lstStyle>
            <a:lvl1pPr algn="ctr">
              <a:defRPr sz="17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154090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628650" y="1280161"/>
            <a:ext cx="3777888"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628652"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4737465" y="1280161"/>
            <a:ext cx="3777885"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4737465"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43431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1590102" y="1293974"/>
            <a:ext cx="2468880" cy="2468880"/>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79996"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5092709" y="1293974"/>
            <a:ext cx="2471051" cy="2471051"/>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4783688"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32200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628651" y="1515291"/>
            <a:ext cx="2489020"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62865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02633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6026333"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332749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332749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52829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775881" y="1417320"/>
            <a:ext cx="2194560" cy="2194560"/>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2865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170133"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6026333"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3471291"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332749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0324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482386"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482386"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6660274"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2541682"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4600978"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6660274"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541682"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00978"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63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78475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7847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664720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273890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469305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6647201"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73890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930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08097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853439" y="1209308"/>
            <a:ext cx="2023873" cy="1153582"/>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853440"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51917"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851916"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6385114" y="1210027"/>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638511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6385113" y="2974690"/>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638511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3617752" y="1209308"/>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361775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3617752"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361775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966110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716872" y="1312749"/>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1928814" y="1266060"/>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716872" y="2540388"/>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928814" y="2493699"/>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716872" y="3741353"/>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928814" y="3694664"/>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1782296" y="1239386"/>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82296" y="2467024"/>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82296" y="3667989"/>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9526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6650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628650" y="1072594"/>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4"/>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1811751"/>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1811751"/>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2550908"/>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2550908"/>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3290065"/>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3290065"/>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4990" y="1118313"/>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4990" y="185747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4990" y="2596628"/>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4990" y="3335784"/>
            <a:ext cx="0" cy="547437"/>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628650" y="4050322"/>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1624918" y="4050322"/>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1534990" y="409604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623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740662"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57333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367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4662616"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628650"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4662616"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628650"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88913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1876019"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457200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489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45632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Rectangle 2"/>
          <p:cNvSpPr/>
          <p:nvPr/>
        </p:nvSpPr>
        <p:spPr>
          <a:xfrm>
            <a:off x="0" y="1833372"/>
            <a:ext cx="9144000" cy="331012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412748"/>
            <a:ext cx="4040372" cy="5289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42" y="2021726"/>
            <a:ext cx="8659395"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42" y="1517904"/>
            <a:ext cx="3352328"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3401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936" y="429768"/>
            <a:ext cx="7886700" cy="407874"/>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1839281"/>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Rectangle 8"/>
          <p:cNvSpPr/>
          <p:nvPr/>
        </p:nvSpPr>
        <p:spPr>
          <a:xfrm>
            <a:off x="0" y="1414130"/>
            <a:ext cx="3300984"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01142"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01141" y="1519936"/>
            <a:ext cx="29248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4663440" y="1834826"/>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3" name="Rectangle 12"/>
          <p:cNvSpPr/>
          <p:nvPr/>
        </p:nvSpPr>
        <p:spPr>
          <a:xfrm>
            <a:off x="4663439" y="1414130"/>
            <a:ext cx="3300347"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4898181"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4898180" y="1524391"/>
            <a:ext cx="2926080"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656652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1839281"/>
            <a:ext cx="5888737"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1414130"/>
            <a:ext cx="4042022"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01142" y="2020824"/>
            <a:ext cx="5404131" cy="292608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41" y="1517904"/>
            <a:ext cx="349898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5888736" y="1839281"/>
            <a:ext cx="3255264" cy="330422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6023144" y="2020824"/>
            <a:ext cx="2919688" cy="292608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02597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96995" y="2356791"/>
            <a:ext cx="2910051" cy="493712"/>
          </a:xfrm>
          <a:prstGeom prst="rect">
            <a:avLst/>
          </a:prstGeom>
        </p:spPr>
        <p:txBody>
          <a:bodyPr anchor="ctr">
            <a:noAutofit/>
          </a:bodyPr>
          <a:lstStyle>
            <a:lvl1pPr algn="ctr">
              <a:defRPr sz="2700">
                <a:solidFill>
                  <a:schemeClr val="bg1"/>
                </a:solidFill>
                <a:latin typeface="+mj-lt"/>
              </a:defRPr>
            </a:lvl1pPr>
          </a:lstStyle>
          <a:p>
            <a:pPr lvl="0"/>
            <a:r>
              <a:rPr lang="en-US"/>
              <a:t>Code Title Here</a:t>
            </a:r>
          </a:p>
        </p:txBody>
      </p:sp>
      <p:sp>
        <p:nvSpPr>
          <p:cNvPr id="5" name="Rectangle 4"/>
          <p:cNvSpPr/>
          <p:nvPr/>
        </p:nvSpPr>
        <p:spPr>
          <a:xfrm>
            <a:off x="3306726" y="449214"/>
            <a:ext cx="5837275"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Rectangle 5"/>
          <p:cNvSpPr/>
          <p:nvPr/>
        </p:nvSpPr>
        <p:spPr>
          <a:xfrm>
            <a:off x="3306725" y="1"/>
            <a:ext cx="4051005"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3555996" y="627321"/>
            <a:ext cx="5377693" cy="4310439"/>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3593805" y="93449"/>
            <a:ext cx="2635437"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98013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449214"/>
            <a:ext cx="9144001"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3997842"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68" y="531444"/>
            <a:ext cx="8666386" cy="4397172"/>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68" y="125907"/>
            <a:ext cx="33820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37636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84851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787031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marL="0" indent="0"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1721576"/>
            <a:ext cx="9144001" cy="196218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Rectangle 4"/>
          <p:cNvSpPr/>
          <p:nvPr/>
        </p:nvSpPr>
        <p:spPr>
          <a:xfrm>
            <a:off x="0" y="1282994"/>
            <a:ext cx="3010698" cy="59634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68" y="1879340"/>
            <a:ext cx="8687651" cy="161641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68" y="1376444"/>
            <a:ext cx="241746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2" y="3683757"/>
            <a:ext cx="9144002" cy="145974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01168" y="3758184"/>
            <a:ext cx="8687650" cy="118857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71820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noAutofit/>
          </a:bodyPr>
          <a:lstStyle>
            <a:lvl1pPr algn="l">
              <a:defRPr sz="22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01141" y="3835400"/>
            <a:ext cx="8741691" cy="1065784"/>
          </a:xfrm>
          <a:prstGeom prst="rect">
            <a:avLst/>
          </a:prstGeom>
        </p:spPr>
        <p:txBody>
          <a:bodyPr lIns="91440">
            <a:noAutofit/>
          </a:bodyPr>
          <a:lstStyle>
            <a:lvl1pPr marL="0" indent="0" algn="l">
              <a:lnSpc>
                <a:spcPct val="100000"/>
              </a:lnSpc>
              <a:spcBef>
                <a:spcPts val="0"/>
              </a:spcBef>
              <a:buFont typeface="Arial" charset="0"/>
              <a:buNone/>
              <a:defRPr sz="15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293008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lstStyle>
            <a:lvl1pPr algn="l">
              <a:defRPr sz="22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01141" y="3835400"/>
            <a:ext cx="8741691" cy="1065784"/>
          </a:xfrm>
          <a:prstGeom prst="rect">
            <a:avLst/>
          </a:prstGeom>
        </p:spPr>
        <p:txBody>
          <a:bodyPr lIns="91440">
            <a:noAutofit/>
          </a:bodyPr>
          <a:lstStyle>
            <a:lvl1pPr marL="0" indent="0" algn="l">
              <a:lnSpc>
                <a:spcPct val="100000"/>
              </a:lnSpc>
              <a:spcBef>
                <a:spcPts val="0"/>
              </a:spcBef>
              <a:buNone/>
              <a:defRPr sz="15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1988885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133091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543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0580"/>
          </a:xfrm>
          <a:prstGeom prst="rect">
            <a:avLst/>
          </a:prstGeom>
        </p:spPr>
        <p:txBody>
          <a:bodyPr anchor="t">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8244" cy="4640580"/>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4465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1111"/>
          </a:xfrm>
          <a:prstGeom prst="rect">
            <a:avLst/>
          </a:prstGeom>
        </p:spPr>
        <p:txBody>
          <a:bodyPr anchor="t">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6732" cy="4641112"/>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17894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4519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416561" y="351790"/>
            <a:ext cx="2692401" cy="4439921"/>
          </a:xfrm>
          <a:prstGeom prst="rect">
            <a:avLst/>
          </a:prstGeom>
        </p:spPr>
        <p:txBody>
          <a:bodyPr anchor="ctr">
            <a:noAutofit/>
          </a:bodyPr>
          <a:lstStyle>
            <a:lvl1pPr algn="r">
              <a:lnSpc>
                <a:spcPct val="100000"/>
              </a:lnSpc>
              <a:defRPr sz="27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3456940"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3804920" y="351790"/>
            <a:ext cx="4881880" cy="4439921"/>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73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628650" y="1219201"/>
            <a:ext cx="2622551" cy="3413523"/>
          </a:xfrm>
          <a:prstGeom prst="rect">
            <a:avLst/>
          </a:prstGeom>
        </p:spPr>
        <p:txBody>
          <a:bodyPr anchor="ctr">
            <a:noAutofit/>
          </a:bodyPr>
          <a:lstStyle>
            <a:lvl1pPr algn="r">
              <a:defRPr sz="2700" baseline="0">
                <a:latin typeface="+mj-lt"/>
              </a:defRPr>
            </a:lvl1pPr>
          </a:lstStyle>
          <a:p>
            <a:pPr lvl="0"/>
            <a:r>
              <a:rPr lang="en-US"/>
              <a:t>Click to add title or click icon to add graphic</a:t>
            </a:r>
          </a:p>
        </p:txBody>
      </p:sp>
      <p:cxnSp>
        <p:nvCxnSpPr>
          <p:cNvPr id="8" name="Straight Connector 7"/>
          <p:cNvCxnSpPr/>
          <p:nvPr/>
        </p:nvCxnSpPr>
        <p:spPr>
          <a:xfrm>
            <a:off x="3538220"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3804920" y="1219201"/>
            <a:ext cx="4881880" cy="3413523"/>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870448"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348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2980630" cy="3413523"/>
          </a:xfrm>
          <a:prstGeom prst="rect">
            <a:avLst/>
          </a:prstGeom>
        </p:spPr>
        <p:txBody>
          <a:bodyPr anchor="ctr">
            <a:noAutofit/>
          </a:bodyPr>
          <a:lstStyle>
            <a:lvl1pPr algn="l">
              <a:defRPr sz="2700" baseline="0">
                <a:latin typeface="+mj-lt"/>
              </a:defRPr>
            </a:lvl1pPr>
          </a:lstStyle>
          <a:p>
            <a:pPr lvl="0"/>
            <a:r>
              <a:rPr lang="en-US"/>
              <a:t>Click to add title or click icon to add graphic</a:t>
            </a:r>
          </a:p>
        </p:txBody>
      </p:sp>
      <p:cxnSp>
        <p:nvCxnSpPr>
          <p:cNvPr id="8" name="Straight Connector 7"/>
          <p:cNvCxnSpPr/>
          <p:nvPr/>
        </p:nvCxnSpPr>
        <p:spPr>
          <a:xfrm>
            <a:off x="5345755"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628650" y="1219201"/>
            <a:ext cx="4528141"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51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4023360" y="361950"/>
            <a:ext cx="4754880" cy="4419601"/>
          </a:xfrm>
          <a:prstGeom prst="rect">
            <a:avLst/>
          </a:prstGeom>
        </p:spPr>
        <p:txBody>
          <a:bodyPr anchor="ctr">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35819" indent="-173832" algn="l">
              <a:tabLst/>
              <a:defRPr sz="1700" b="0" i="0">
                <a:solidFill>
                  <a:schemeClr val="accent1"/>
                </a:solidFill>
                <a:latin typeface="PS TT Commons" charset="0"/>
                <a:ea typeface="PS TT Commons" charset="0"/>
                <a:cs typeface="PS TT Commons" charset="0"/>
              </a:defRPr>
            </a:lvl4pPr>
            <a:lvl5pPr marL="973138" indent="-150813" algn="l">
              <a:tabLst/>
              <a:defRPr sz="17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3616959" cy="5143500"/>
          </a:xfrm>
          <a:prstGeom prst="rect">
            <a:avLst/>
          </a:prstGeom>
          <a:solidFill>
            <a:schemeClr val="bg1"/>
          </a:solidFill>
        </p:spPr>
        <p:txBody>
          <a:bodyPr anchor="ctr">
            <a:noAutofit/>
          </a:bodyPr>
          <a:lstStyle>
            <a:lvl1pPr algn="ctr">
              <a:defRPr sz="23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27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2424" y="1684058"/>
            <a:ext cx="5084064" cy="559404"/>
          </a:xfrm>
        </p:spPr>
        <p:txBody>
          <a:bodyPr anchor="b">
            <a:noAutofit/>
          </a:bodyPr>
          <a:lstStyle>
            <a:lvl1pPr algn="l">
              <a:defRPr sz="2500"/>
            </a:lvl1pPr>
          </a:lstStyle>
          <a:p>
            <a:r>
              <a:rPr lang="en-US"/>
              <a:t>Add Slide Title in Title Case</a:t>
            </a:r>
          </a:p>
        </p:txBody>
      </p:sp>
      <p:sp>
        <p:nvSpPr>
          <p:cNvPr id="3" name="Picture Placeholder 2"/>
          <p:cNvSpPr>
            <a:spLocks noGrp="1"/>
          </p:cNvSpPr>
          <p:nvPr>
            <p:ph type="pic" sz="quarter" idx="15" hasCustomPrompt="1"/>
          </p:nvPr>
        </p:nvSpPr>
        <p:spPr>
          <a:xfrm>
            <a:off x="715965" y="1466220"/>
            <a:ext cx="2165329" cy="2165329"/>
          </a:xfrm>
          <a:prstGeom prst="ellipse">
            <a:avLst/>
          </a:prstGeom>
          <a:noFill/>
          <a:ln>
            <a:solidFill>
              <a:schemeClr val="bg1">
                <a:lumMod val="95000"/>
              </a:schemeClr>
            </a:solidFill>
          </a:ln>
        </p:spPr>
        <p:txBody>
          <a:bodyPr anchor="ctr"/>
          <a:lstStyle>
            <a:lvl1pPr algn="ctr">
              <a:defRPr sz="2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3392424" y="2435485"/>
            <a:ext cx="5084064" cy="1907915"/>
          </a:xfrm>
          <a:prstGeom prst="rect">
            <a:avLst/>
          </a:prstGeom>
        </p:spPr>
        <p:txBody>
          <a:bodyPr anchor="t">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800" b="0" i="0">
                <a:solidFill>
                  <a:schemeClr val="accent1"/>
                </a:solidFill>
                <a:latin typeface="PS TT Commons" charset="0"/>
                <a:ea typeface="PS TT Commons" charset="0"/>
                <a:cs typeface="PS TT Commons" charset="0"/>
              </a:defRPr>
            </a:lvl3pPr>
            <a:lvl4pPr algn="l">
              <a:defRPr sz="1800" b="0" i="0">
                <a:solidFill>
                  <a:schemeClr val="accent1"/>
                </a:solidFill>
                <a:latin typeface="PS TT Commons" charset="0"/>
                <a:ea typeface="PS TT Commons" charset="0"/>
                <a:cs typeface="PS TT Commons" charset="0"/>
              </a:defRPr>
            </a:lvl4pPr>
            <a:lvl5pPr algn="l">
              <a:defRPr sz="18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205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6"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404876" y="1676400"/>
            <a:ext cx="3963925"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0"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4775201" y="1676400"/>
            <a:ext cx="3964762"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48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5"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404875" y="1676400"/>
            <a:ext cx="3963926"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1"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4775202" y="1676400"/>
            <a:ext cx="3963924"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035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8132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91848"/>
            <a:ext cx="7528560" cy="195135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807720" y="29038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668543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81688"/>
            <a:ext cx="7528560" cy="255079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807720" y="34626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32845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2038460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19288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p:cNvSpPr/>
          <p:nvPr userDrawn="1"/>
        </p:nvSpPr>
        <p:spPr>
          <a:xfrm>
            <a:off x="1157288" y="1906796"/>
            <a:ext cx="1714500" cy="1437794"/>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3274588" y="1906796"/>
            <a:ext cx="4582873" cy="518149"/>
          </a:xfrm>
        </p:spPr>
        <p:txBody>
          <a:bodyPr anchor="b">
            <a:noAutofit/>
          </a:bodyPr>
          <a:lstStyle>
            <a:lvl1pPr algn="l">
              <a:defRPr sz="23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3274587" y="2503504"/>
            <a:ext cx="3683726" cy="476778"/>
          </a:xfrm>
          <a:prstGeom prst="rect">
            <a:avLst/>
          </a:prstGeom>
        </p:spPr>
        <p:txBody>
          <a:bodyPr lIns="0" tIns="45720" rIns="91440" bIns="91440" anchor="b" anchorCtr="0">
            <a:noAutofit/>
          </a:bodyPr>
          <a:lstStyle>
            <a:lvl1pPr>
              <a:defRPr sz="18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3274588" y="2988417"/>
            <a:ext cx="3683725" cy="356173"/>
          </a:xfrm>
          <a:prstGeom prst="rect">
            <a:avLst/>
          </a:prstGeom>
        </p:spPr>
        <p:txBody>
          <a:bodyPr lIns="0" tIns="45720" bIns="91440" anchor="ctr">
            <a:noAutofit/>
          </a:bodyPr>
          <a:lstStyle>
            <a:lvl1pPr>
              <a:defRPr sz="16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560088" y="2262969"/>
            <a:ext cx="942249" cy="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48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072593"/>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055589"/>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03858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userDrawn="1"/>
        </p:nvSpPr>
        <p:spPr>
          <a:xfrm>
            <a:off x="525728" y="402158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135509"/>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118505"/>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101501"/>
            <a:ext cx="854911" cy="688196"/>
          </a:xfrm>
        </p:spPr>
        <p:txBody>
          <a:bodyPr anchor="ctr"/>
          <a:lstStyle>
            <a:lvl1pPr algn="ctr">
              <a:defRPr sz="1000"/>
            </a:lvl1pPr>
          </a:lstStyle>
          <a:p>
            <a:r>
              <a:rPr lang="en-US"/>
              <a:t>Insert Icon Here</a:t>
            </a:r>
          </a:p>
        </p:txBody>
      </p:sp>
      <p:sp>
        <p:nvSpPr>
          <p:cNvPr id="17" name="Picture Placeholder 7"/>
          <p:cNvSpPr>
            <a:spLocks noGrp="1"/>
          </p:cNvSpPr>
          <p:nvPr>
            <p:ph type="pic" sz="quarter" idx="25" hasCustomPrompt="1"/>
          </p:nvPr>
        </p:nvSpPr>
        <p:spPr>
          <a:xfrm>
            <a:off x="580476" y="4084497"/>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626467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455365"/>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438361"/>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42291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45536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43836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421357"/>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518281"/>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501277"/>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484273"/>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7453255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759844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809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187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33400" y="1372705"/>
            <a:ext cx="7368382" cy="426146"/>
          </a:xfrm>
        </p:spPr>
        <p:txBody>
          <a:bodyPr anchor="ctr"/>
          <a:lstStyle>
            <a:lvl1pPr marL="0" indent="0">
              <a:buNone/>
              <a:defRPr sz="225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533774" y="177800"/>
            <a:ext cx="7527395" cy="6096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Click to Add Slide Title in Title Case</a:t>
            </a:r>
          </a:p>
        </p:txBody>
      </p:sp>
      <p:cxnSp>
        <p:nvCxnSpPr>
          <p:cNvPr id="5" name="Straight Connector 4"/>
          <p:cNvCxnSpPr/>
          <p:nvPr/>
        </p:nvCxnSpPr>
        <p:spPr>
          <a:xfrm>
            <a:off x="457200" y="920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282148" y="546652"/>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69268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microsoft.com/office/2007/relationships/hdphoto" Target="../media/hdphoto1.wdp"/><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61" Type="http://schemas.openxmlformats.org/officeDocument/2006/relationships/theme" Target="../theme/theme2.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12/9/2022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628650" y="428149"/>
            <a:ext cx="7886700" cy="407874"/>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628650" y="1369219"/>
            <a:ext cx="7886700" cy="3263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2" cstate="print">
            <a:alphaModFix amt="60000"/>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14117" y="4612098"/>
            <a:ext cx="337368" cy="337368"/>
          </a:xfrm>
          <a:prstGeom prst="rect">
            <a:avLst/>
          </a:prstGeom>
        </p:spPr>
      </p:pic>
      <p:sp>
        <p:nvSpPr>
          <p:cNvPr id="7" name="Text Placeholder 16"/>
          <p:cNvSpPr txBox="1">
            <a:spLocks/>
          </p:cNvSpPr>
          <p:nvPr userDrawn="1"/>
        </p:nvSpPr>
        <p:spPr>
          <a:xfrm>
            <a:off x="6036734" y="-640080"/>
            <a:ext cx="3107267" cy="53972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1"/>
                </a:solidFill>
                <a:latin typeface="PS TT Commons Book" charset="0"/>
                <a:ea typeface="PS TT Commons Book" charset="0"/>
                <a:cs typeface="PS TT Commons Book" charset="0"/>
              </a:rPr>
              <a:t> Deck version</a:t>
            </a:r>
            <a:r>
              <a:rPr lang="en-US" sz="1200" baseline="0" dirty="0">
                <a:solidFill>
                  <a:schemeClr val="tx1"/>
                </a:solidFill>
                <a:latin typeface="PS TT Commons Book" charset="0"/>
                <a:ea typeface="PS TT Commons Book" charset="0"/>
                <a:cs typeface="PS TT Commons Book" charset="0"/>
              </a:rPr>
              <a:t> </a:t>
            </a:r>
            <a:r>
              <a:rPr lang="en-US" sz="1200" b="1" dirty="0">
                <a:solidFill>
                  <a:schemeClr val="tx1"/>
                </a:solidFill>
                <a:latin typeface="+mn-lt"/>
                <a:ea typeface="PS TT Commons Book" charset="0"/>
                <a:cs typeface="PS TT Commons Book" charset="0"/>
              </a:rPr>
              <a:t>2021.09.a</a:t>
            </a:r>
          </a:p>
          <a:p>
            <a:pPr marL="0" marR="0" lvl="0" indent="0" algn="r" defTabSz="293002"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200" dirty="0">
                <a:solidFill>
                  <a:schemeClr val="bg2"/>
                </a:solidFill>
                <a:latin typeface="PS TT Commons Book" charset="0"/>
                <a:ea typeface="PS TT Commons Book" charset="0"/>
                <a:cs typeface="PS TT Commons Book" charset="0"/>
              </a:rPr>
              <a:t> Deck version</a:t>
            </a:r>
            <a:r>
              <a:rPr lang="en-US" sz="1200" baseline="0" dirty="0">
                <a:solidFill>
                  <a:schemeClr val="bg2"/>
                </a:solidFill>
                <a:latin typeface="PS TT Commons Book" charset="0"/>
                <a:ea typeface="PS TT Commons Book" charset="0"/>
                <a:cs typeface="PS TT Commons Book" charset="0"/>
              </a:rPr>
              <a:t> </a:t>
            </a:r>
            <a:r>
              <a:rPr lang="en-US" sz="12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7125355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685783" rtl="0" eaLnBrk="1" latinLnBrk="0" hangingPunct="1">
        <a:lnSpc>
          <a:spcPct val="90000"/>
        </a:lnSpc>
        <a:spcBef>
          <a:spcPct val="0"/>
        </a:spcBef>
        <a:buNone/>
        <a:defRPr sz="2800" kern="1200" baseline="0">
          <a:solidFill>
            <a:schemeClr val="tx1"/>
          </a:solidFill>
          <a:latin typeface="+mj-lt"/>
          <a:ea typeface="+mj-ea"/>
          <a:cs typeface="+mj-cs"/>
        </a:defRPr>
      </a:lvl1pPr>
    </p:titleStyle>
    <p:bodyStyle>
      <a:lvl1pPr marL="42862" marR="0" indent="-42862" algn="l"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sz="1500" kern="1200">
          <a:solidFill>
            <a:schemeClr val="tx1"/>
          </a:solidFill>
          <a:latin typeface="+mn-lt"/>
          <a:ea typeface="+mn-ea"/>
          <a:cs typeface="+mn-cs"/>
        </a:defRPr>
      </a:lvl1pPr>
      <a:lvl2pPr marL="439491" marR="0" indent="-216692" algn="l" defTabSz="439491" rtl="0" eaLnBrk="1" fontAlgn="auto" latinLnBrk="0" hangingPunct="1">
        <a:lnSpc>
          <a:spcPct val="100000"/>
        </a:lnSpc>
        <a:spcBef>
          <a:spcPts val="450"/>
        </a:spcBef>
        <a:spcAft>
          <a:spcPts val="0"/>
        </a:spcAft>
        <a:buClrTx/>
        <a:buSzPct val="75000"/>
        <a:buFont typeface="Lucida Grande"/>
        <a:buChar char="-"/>
        <a:tabLst/>
        <a:defRPr sz="1500" b="0" i="0" kern="1200" baseline="0">
          <a:solidFill>
            <a:schemeClr val="tx1"/>
          </a:solidFill>
          <a:latin typeface="PS TT Commons" charset="0"/>
          <a:ea typeface="PS TT Commons" charset="0"/>
          <a:cs typeface="PS TT Commons" charset="0"/>
        </a:defRPr>
      </a:lvl2pPr>
      <a:lvl3pPr marL="662290" marR="0" indent="-215168" algn="l" defTabSz="439491" rtl="0" eaLnBrk="1" fontAlgn="auto" latinLnBrk="0" hangingPunct="1">
        <a:lnSpc>
          <a:spcPct val="100000"/>
        </a:lnSpc>
        <a:spcBef>
          <a:spcPts val="450"/>
        </a:spcBef>
        <a:spcAft>
          <a:spcPts val="0"/>
        </a:spcAft>
        <a:buClrTx/>
        <a:buSzPct val="75000"/>
        <a:buFont typeface="Lucida Grande"/>
        <a:buChar char="•"/>
        <a:tabLst/>
        <a:defRPr sz="1500" b="0" i="0" kern="1200">
          <a:solidFill>
            <a:schemeClr val="tx1"/>
          </a:solidFill>
          <a:latin typeface="PS TT Commons" charset="0"/>
          <a:ea typeface="PS TT Commons" charset="0"/>
          <a:cs typeface="PS TT Commons" charset="0"/>
        </a:defRPr>
      </a:lvl3pPr>
      <a:lvl4pPr marL="900091" marR="0" indent="-238119" algn="l" defTabSz="439491" rtl="0" eaLnBrk="1" fontAlgn="auto" latinLnBrk="0" hangingPunct="1">
        <a:lnSpc>
          <a:spcPct val="100000"/>
        </a:lnSpc>
        <a:spcBef>
          <a:spcPts val="450"/>
        </a:spcBef>
        <a:spcAft>
          <a:spcPts val="0"/>
        </a:spcAft>
        <a:buClrTx/>
        <a:buSzPct val="75000"/>
        <a:buFont typeface="Wingdings" panose="05000000000000000000" pitchFamily="2" charset="2"/>
        <a:buChar char="§"/>
        <a:tabLst/>
        <a:defRPr sz="1500" b="0" i="0" kern="1200">
          <a:solidFill>
            <a:schemeClr val="tx1"/>
          </a:solidFill>
          <a:latin typeface="PS TT Commons" charset="0"/>
          <a:ea typeface="PS TT Commons" charset="0"/>
          <a:cs typeface="PS TT Commons" charset="0"/>
        </a:defRPr>
      </a:lvl4pPr>
      <a:lvl5pPr marL="1028675" marR="0" indent="-205974" algn="l" defTabSz="439491" rtl="0" eaLnBrk="1" fontAlgn="auto" latinLnBrk="0" hangingPunct="1">
        <a:lnSpc>
          <a:spcPct val="100000"/>
        </a:lnSpc>
        <a:spcBef>
          <a:spcPts val="450"/>
        </a:spcBef>
        <a:spcAft>
          <a:spcPts val="0"/>
        </a:spcAft>
        <a:buClrTx/>
        <a:buSzPct val="75000"/>
        <a:buFont typeface="Myriad Pro Light" panose="020B0403030403020204" pitchFamily="34" charset="0"/>
        <a:buChar char="-"/>
        <a:tabLst/>
        <a:defRPr sz="1500" b="0" i="0" kern="1200">
          <a:solidFill>
            <a:schemeClr val="tx1"/>
          </a:solidFill>
          <a:latin typeface="PS TT Commons" charset="0"/>
          <a:ea typeface="PS TT Commons" charset="0"/>
          <a:cs typeface="PS TT Commons" charset="0"/>
        </a:defRPr>
      </a:lvl5pPr>
      <a:lvl6pPr marL="1289415" marR="0" indent="-219070" algn="l" defTabSz="439491" rtl="0" eaLnBrk="1" fontAlgn="auto" latinLnBrk="0" hangingPunct="1">
        <a:lnSpc>
          <a:spcPct val="100000"/>
        </a:lnSpc>
        <a:spcBef>
          <a:spcPts val="336"/>
        </a:spcBef>
        <a:spcAft>
          <a:spcPts val="0"/>
        </a:spcAft>
        <a:buClr>
          <a:srgbClr val="404040"/>
        </a:buClr>
        <a:buSzPct val="70000"/>
        <a:buFont typeface="Montserrat"/>
        <a:buChar char=" "/>
        <a:tabLst/>
        <a:defRPr sz="1350" kern="1200">
          <a:solidFill>
            <a:schemeClr val="tx1"/>
          </a:solidFill>
          <a:latin typeface="+mn-lt"/>
          <a:ea typeface="+mn-ea"/>
          <a:cs typeface="+mn-cs"/>
        </a:defRPr>
      </a:lvl6pPr>
      <a:lvl7pPr marL="1502531" marR="0" indent="-216689"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7pPr>
      <a:lvl8pPr marL="1714457" marR="0" indent="-211926"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8pPr>
      <a:lvl9pPr marL="1928765" marR="0" indent="-214308"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 Id="rId9" Type="http://schemas.openxmlformats.org/officeDocument/2006/relationships/image" Target="../media/image40.sv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47.wmf"/><Relationship Id="rId7" Type="http://schemas.openxmlformats.org/officeDocument/2006/relationships/image" Target="../media/image63.w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wmf"/><Relationship Id="rId5" Type="http://schemas.openxmlformats.org/officeDocument/2006/relationships/image" Target="../media/image61.png"/><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wm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78390" y="790303"/>
            <a:ext cx="4417891" cy="3991337"/>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95654" y="836023"/>
            <a:ext cx="1843840" cy="399053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33451" y="836023"/>
            <a:ext cx="1843840" cy="399053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Updates</a:t>
            </a:r>
          </a:p>
        </p:txBody>
      </p:sp>
      <p:pic>
        <p:nvPicPr>
          <p:cNvPr id="6" name="Picture 5">
            <a:extLst>
              <a:ext uri="{FF2B5EF4-FFF2-40B4-BE49-F238E27FC236}">
                <a16:creationId xmlns:a16="http://schemas.microsoft.com/office/drawing/2014/main" id="{9D912094-020C-3FE4-91E7-62F9D045231C}"/>
              </a:ext>
            </a:extLst>
          </p:cNvPr>
          <p:cNvPicPr>
            <a:picLocks noChangeAspect="1"/>
          </p:cNvPicPr>
          <p:nvPr/>
        </p:nvPicPr>
        <p:blipFill>
          <a:blip r:embed="rId3"/>
          <a:stretch>
            <a:fillRect/>
          </a:stretch>
        </p:blipFill>
        <p:spPr>
          <a:xfrm>
            <a:off x="2486637" y="672737"/>
            <a:ext cx="4170726" cy="4392386"/>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Microsoft Certification Tiers</a:t>
            </a:r>
            <a:endParaRPr lang="en-US" sz="2800" dirty="0"/>
          </a:p>
        </p:txBody>
      </p:sp>
      <p:grpSp>
        <p:nvGrpSpPr>
          <p:cNvPr id="3" name="Group 2">
            <a:extLst>
              <a:ext uri="{FF2B5EF4-FFF2-40B4-BE49-F238E27FC236}">
                <a16:creationId xmlns:a16="http://schemas.microsoft.com/office/drawing/2014/main" id="{A9C6EF33-7503-745E-8BB3-ADFB05D34FAC}"/>
              </a:ext>
            </a:extLst>
          </p:cNvPr>
          <p:cNvGrpSpPr/>
          <p:nvPr/>
        </p:nvGrpSpPr>
        <p:grpSpPr>
          <a:xfrm>
            <a:off x="-1" y="1717763"/>
            <a:ext cx="9102897" cy="2138371"/>
            <a:chOff x="27585" y="1717763"/>
            <a:chExt cx="9102897" cy="2138371"/>
          </a:xfrm>
        </p:grpSpPr>
        <p:pic>
          <p:nvPicPr>
            <p:cNvPr id="6" name="Picture 5" descr="A picture containing text, sign, outdoor, blue&#10;&#10;Description automatically generated">
              <a:extLst>
                <a:ext uri="{FF2B5EF4-FFF2-40B4-BE49-F238E27FC236}">
                  <a16:creationId xmlns:a16="http://schemas.microsoft.com/office/drawing/2014/main" id="{1C49C908-AF34-462F-9FDC-2255FE823BBF}"/>
                </a:ext>
              </a:extLst>
            </p:cNvPr>
            <p:cNvPicPr>
              <a:picLocks noChangeAspect="1"/>
            </p:cNvPicPr>
            <p:nvPr/>
          </p:nvPicPr>
          <p:blipFill>
            <a:blip r:embed="rId2"/>
            <a:stretch>
              <a:fillRect/>
            </a:stretch>
          </p:blipFill>
          <p:spPr>
            <a:xfrm>
              <a:off x="7033793" y="1759445"/>
              <a:ext cx="2096689" cy="2096689"/>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2A0BB82E-6D8A-4FB5-B288-85E011CF1E73}"/>
                </a:ext>
              </a:extLst>
            </p:cNvPr>
            <p:cNvPicPr>
              <a:picLocks noChangeAspect="1"/>
            </p:cNvPicPr>
            <p:nvPr/>
          </p:nvPicPr>
          <p:blipFill>
            <a:blip r:embed="rId3"/>
            <a:stretch>
              <a:fillRect/>
            </a:stretch>
          </p:blipFill>
          <p:spPr>
            <a:xfrm>
              <a:off x="4698391" y="1746745"/>
              <a:ext cx="2096689" cy="2096689"/>
            </a:xfrm>
            <a:prstGeom prst="rect">
              <a:avLst/>
            </a:prstGeom>
          </p:spPr>
        </p:pic>
        <p:pic>
          <p:nvPicPr>
            <p:cNvPr id="11" name="Picture 10" descr="A picture containing text, sign, blue&#10;&#10;Description automatically generated">
              <a:extLst>
                <a:ext uri="{FF2B5EF4-FFF2-40B4-BE49-F238E27FC236}">
                  <a16:creationId xmlns:a16="http://schemas.microsoft.com/office/drawing/2014/main" id="{F37C0404-C7B6-4EF9-953C-48632EB20E26}"/>
                </a:ext>
              </a:extLst>
            </p:cNvPr>
            <p:cNvPicPr>
              <a:picLocks noChangeAspect="1"/>
            </p:cNvPicPr>
            <p:nvPr/>
          </p:nvPicPr>
          <p:blipFill>
            <a:blip r:embed="rId4"/>
            <a:stretch>
              <a:fillRect/>
            </a:stretch>
          </p:blipFill>
          <p:spPr>
            <a:xfrm>
              <a:off x="2362987" y="1717763"/>
              <a:ext cx="2096691" cy="2096691"/>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48D92414-E1A5-4585-AA7E-A30219E24A62}"/>
                </a:ext>
              </a:extLst>
            </p:cNvPr>
            <p:cNvPicPr>
              <a:picLocks noChangeAspect="1"/>
            </p:cNvPicPr>
            <p:nvPr/>
          </p:nvPicPr>
          <p:blipFill>
            <a:blip r:embed="rId5"/>
            <a:stretch>
              <a:fillRect/>
            </a:stretch>
          </p:blipFill>
          <p:spPr>
            <a:xfrm>
              <a:off x="27585" y="1717763"/>
              <a:ext cx="2096691" cy="2096691"/>
            </a:xfrm>
            <a:prstGeom prst="rect">
              <a:avLst/>
            </a:prstGeom>
          </p:spPr>
        </p:pic>
      </p:grpSp>
    </p:spTree>
    <p:extLst>
      <p:ext uri="{BB962C8B-B14F-4D97-AF65-F5344CB8AC3E}">
        <p14:creationId xmlns:p14="http://schemas.microsoft.com/office/powerpoint/2010/main" val="10060990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6" name="Picture 5">
            <a:extLst>
              <a:ext uri="{FF2B5EF4-FFF2-40B4-BE49-F238E27FC236}">
                <a16:creationId xmlns:a16="http://schemas.microsoft.com/office/drawing/2014/main" id="{1DE2B3A2-8FAB-486A-8BE3-C40D1FB613AC}"/>
              </a:ext>
            </a:extLst>
          </p:cNvPr>
          <p:cNvPicPr>
            <a:picLocks noChangeAspect="1"/>
          </p:cNvPicPr>
          <p:nvPr/>
        </p:nvPicPr>
        <p:blipFill>
          <a:blip r:embed="rId2"/>
          <a:stretch>
            <a:fillRect/>
          </a:stretch>
        </p:blipFill>
        <p:spPr>
          <a:xfrm>
            <a:off x="1769145" y="775305"/>
            <a:ext cx="5511921" cy="4303344"/>
          </a:xfrm>
          <a:prstGeom prst="rect">
            <a:avLst/>
          </a:prstGeom>
        </p:spPr>
      </p:pic>
      <p:sp>
        <p:nvSpPr>
          <p:cNvPr id="4" name="Rectangle: Rounded Corners 3">
            <a:extLst>
              <a:ext uri="{FF2B5EF4-FFF2-40B4-BE49-F238E27FC236}">
                <a16:creationId xmlns:a16="http://schemas.microsoft.com/office/drawing/2014/main" id="{9651CDD2-E4DB-4390-BBEA-A403D65C06A2}"/>
              </a:ext>
            </a:extLst>
          </p:cNvPr>
          <p:cNvSpPr/>
          <p:nvPr/>
        </p:nvSpPr>
        <p:spPr>
          <a:xfrm>
            <a:off x="3182688" y="4510656"/>
            <a:ext cx="2684834" cy="52322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timw.info/</a:t>
            </a:r>
            <a:r>
              <a:rPr lang="en-US" sz="2400" dirty="0" err="1"/>
              <a:t>ppc</a:t>
            </a:r>
            <a:endParaRPr lang="en-US" sz="2400" dirty="0"/>
          </a:p>
        </p:txBody>
      </p:sp>
    </p:spTree>
    <p:extLst>
      <p:ext uri="{BB962C8B-B14F-4D97-AF65-F5344CB8AC3E}">
        <p14:creationId xmlns:p14="http://schemas.microsoft.com/office/powerpoint/2010/main" val="1574172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"Tower Bridge" Certification Study Model</a:t>
            </a:r>
            <a:endParaRPr lang="en-US" sz="2800" dirty="0"/>
          </a:p>
        </p:txBody>
      </p:sp>
      <p:pic>
        <p:nvPicPr>
          <p:cNvPr id="4" name="Picture 3" descr="Diagram, schematic&#10;&#10;Description automatically generated">
            <a:extLst>
              <a:ext uri="{FF2B5EF4-FFF2-40B4-BE49-F238E27FC236}">
                <a16:creationId xmlns:a16="http://schemas.microsoft.com/office/drawing/2014/main" id="{45152A93-2C3F-4B9D-B235-EA95796B205C}"/>
              </a:ext>
            </a:extLst>
          </p:cNvPr>
          <p:cNvPicPr>
            <a:picLocks noChangeAspect="1"/>
          </p:cNvPicPr>
          <p:nvPr/>
        </p:nvPicPr>
        <p:blipFill>
          <a:blip r:embed="rId2"/>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857791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B03C4CB5-C4A8-41F3-8F1E-6A308E0BD8E6}"/>
              </a:ext>
            </a:extLst>
          </p:cNvPr>
          <p:cNvPicPr>
            <a:picLocks noChangeAspect="1"/>
          </p:cNvPicPr>
          <p:nvPr/>
        </p:nvPicPr>
        <p:blipFill>
          <a:blip r:embed="rId3"/>
          <a:stretch>
            <a:fillRect/>
          </a:stretch>
        </p:blipFill>
        <p:spPr>
          <a:xfrm>
            <a:off x="6562928" y="1376267"/>
            <a:ext cx="1948773" cy="239096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0208900B-8CC4-D92B-EAC1-031840690CAB}"/>
              </a:ext>
            </a:extLst>
          </p:cNvPr>
          <p:cNvPicPr>
            <a:picLocks noChangeAspect="1"/>
          </p:cNvPicPr>
          <p:nvPr/>
        </p:nvPicPr>
        <p:blipFill>
          <a:blip r:embed="rId4"/>
          <a:stretch>
            <a:fillRect/>
          </a:stretch>
        </p:blipFill>
        <p:spPr>
          <a:xfrm>
            <a:off x="-9411" y="1975297"/>
            <a:ext cx="1166320" cy="1166320"/>
          </a:xfrm>
          <a:prstGeom prst="rect">
            <a:avLst/>
          </a:prstGeom>
        </p:spPr>
      </p:pic>
    </p:spTree>
    <p:extLst>
      <p:ext uri="{BB962C8B-B14F-4D97-AF65-F5344CB8AC3E}">
        <p14:creationId xmlns:p14="http://schemas.microsoft.com/office/powerpoint/2010/main" val="203837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7" name="Picture 6" descr="A person wearing glasses&#10;&#10;Description automatically generated with medium confidence">
            <a:extLst>
              <a:ext uri="{FF2B5EF4-FFF2-40B4-BE49-F238E27FC236}">
                <a16:creationId xmlns:a16="http://schemas.microsoft.com/office/drawing/2014/main" id="{27F70558-F06C-4CC7-B729-F127801FAC2D}"/>
              </a:ext>
            </a:extLst>
          </p:cNvPr>
          <p:cNvPicPr>
            <a:picLocks noChangeAspect="1"/>
          </p:cNvPicPr>
          <p:nvPr/>
        </p:nvPicPr>
        <p:blipFill>
          <a:blip r:embed="rId3"/>
          <a:stretch>
            <a:fillRect/>
          </a:stretch>
        </p:blipFill>
        <p:spPr>
          <a:xfrm>
            <a:off x="6126749" y="1083011"/>
            <a:ext cx="2560050" cy="314094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12077DED-00D8-FCDC-43C7-ADC2E46EA521}"/>
              </a:ext>
            </a:extLst>
          </p:cNvPr>
          <p:cNvPicPr>
            <a:picLocks noChangeAspect="1"/>
          </p:cNvPicPr>
          <p:nvPr/>
        </p:nvPicPr>
        <p:blipFill>
          <a:blip r:embed="rId4"/>
          <a:stretch>
            <a:fillRect/>
          </a:stretch>
        </p:blipFill>
        <p:spPr>
          <a:xfrm>
            <a:off x="60802" y="2055701"/>
            <a:ext cx="1032098" cy="1032098"/>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 name="Content Placeholder 2">
            <a:extLst>
              <a:ext uri="{FF2B5EF4-FFF2-40B4-BE49-F238E27FC236}">
                <a16:creationId xmlns:a16="http://schemas.microsoft.com/office/drawing/2014/main" id="{A4371D24-69B8-D652-15BB-EE4064A3D571}"/>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BI</a:t>
            </a:r>
          </a:p>
        </p:txBody>
      </p:sp>
      <p:sp>
        <p:nvSpPr>
          <p:cNvPr id="5" name="Content Placeholder 4">
            <a:extLst>
              <a:ext uri="{FF2B5EF4-FFF2-40B4-BE49-F238E27FC236}">
                <a16:creationId xmlns:a16="http://schemas.microsoft.com/office/drawing/2014/main" id="{AFC82963-0E01-8875-8D71-287C08CFDE1F}"/>
              </a:ext>
            </a:extLst>
          </p:cNvPr>
          <p:cNvSpPr>
            <a:spLocks noGrp="1"/>
          </p:cNvSpPr>
          <p:nvPr>
            <p:ph idx="1"/>
          </p:nvPr>
        </p:nvSpPr>
        <p:spPr/>
        <p:txBody>
          <a:bodyPr/>
          <a:lstStyle/>
          <a:p>
            <a:endParaRPr lang="en-US"/>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4" name="Content Placeholder 3">
            <a:extLst>
              <a:ext uri="{FF2B5EF4-FFF2-40B4-BE49-F238E27FC236}">
                <a16:creationId xmlns:a16="http://schemas.microsoft.com/office/drawing/2014/main" id="{12B1E988-DD17-25A4-F332-1213CB66A2E9}"/>
              </a:ext>
            </a:extLst>
          </p:cNvPr>
          <p:cNvSpPr>
            <a:spLocks noGrp="1"/>
          </p:cNvSpPr>
          <p:nvPr>
            <p:ph idx="1"/>
          </p:nvPr>
        </p:nvSpPr>
        <p:spPr/>
        <p:txBody>
          <a:bodyPr/>
          <a:lstStyle/>
          <a:p>
            <a:endParaRPr lang="en-US"/>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4" name="Content Placeholder 3">
            <a:extLst>
              <a:ext uri="{FF2B5EF4-FFF2-40B4-BE49-F238E27FC236}">
                <a16:creationId xmlns:a16="http://schemas.microsoft.com/office/drawing/2014/main" id="{0566CB14-7217-9EB6-CF42-226E92A68846}"/>
              </a:ext>
            </a:extLst>
          </p:cNvPr>
          <p:cNvSpPr>
            <a:spLocks noGrp="1"/>
          </p:cNvSpPr>
          <p:nvPr>
            <p:ph idx="1"/>
          </p:nvPr>
        </p:nvSpPr>
        <p:spPr/>
        <p:txBody>
          <a:bodyPr/>
          <a:lstStyle/>
          <a:p>
            <a:endParaRPr lang="en-US"/>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1126347" y="-44044"/>
            <a:ext cx="7548179" cy="560552"/>
          </a:xfrm>
        </p:spPr>
        <p:txBody>
          <a:bodyPr/>
          <a:lstStyle/>
          <a:p>
            <a:r>
              <a:rPr lang="en-US" dirty="0"/>
              <a:t>Compliance</a:t>
            </a:r>
            <a:endParaRPr lang="en-US" sz="2800" dirty="0"/>
          </a:p>
        </p:txBody>
      </p:sp>
      <p:sp>
        <p:nvSpPr>
          <p:cNvPr id="4" name="Content Placeholder 3">
            <a:extLst>
              <a:ext uri="{FF2B5EF4-FFF2-40B4-BE49-F238E27FC236}">
                <a16:creationId xmlns:a16="http://schemas.microsoft.com/office/drawing/2014/main" id="{AE41DF88-162C-4408-F02F-4A9EA748C49A}"/>
              </a:ext>
            </a:extLst>
          </p:cNvPr>
          <p:cNvSpPr>
            <a:spLocks noGrp="1"/>
          </p:cNvSpPr>
          <p:nvPr>
            <p:ph idx="1"/>
          </p:nvPr>
        </p:nvSpPr>
        <p:spPr/>
        <p:txBody>
          <a:bodyPr/>
          <a:lstStyle/>
          <a:p>
            <a:endParaRPr lang="en-US"/>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4" name="Content Placeholder 3">
            <a:extLst>
              <a:ext uri="{FF2B5EF4-FFF2-40B4-BE49-F238E27FC236}">
                <a16:creationId xmlns:a16="http://schemas.microsoft.com/office/drawing/2014/main" id="{30493E20-7125-47F8-5432-52E0165BDCB7}"/>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3200" dirty="0" err="1"/>
              <a:t>Dataverse</a:t>
            </a:r>
            <a:r>
              <a:rPr lang="en-US" sz="3200" dirty="0"/>
              <a:t> tables and columns</a:t>
            </a:r>
          </a:p>
        </p:txBody>
      </p:sp>
      <p:sp>
        <p:nvSpPr>
          <p:cNvPr id="4" name="Content Placeholder 3">
            <a:extLst>
              <a:ext uri="{FF2B5EF4-FFF2-40B4-BE49-F238E27FC236}">
                <a16:creationId xmlns:a16="http://schemas.microsoft.com/office/drawing/2014/main" id="{4C10EF01-EB1E-249C-F327-61BDCC639FD5}"/>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dirty="0"/>
              <a:t>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4" name="Content Placeholder 3">
            <a:extLst>
              <a:ext uri="{FF2B5EF4-FFF2-40B4-BE49-F238E27FC236}">
                <a16:creationId xmlns:a16="http://schemas.microsoft.com/office/drawing/2014/main" id="{B78285A5-6CBD-A930-37C5-51DB5DC2B9B0}"/>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4" name="Content Placeholder 3">
            <a:extLst>
              <a:ext uri="{FF2B5EF4-FFF2-40B4-BE49-F238E27FC236}">
                <a16:creationId xmlns:a16="http://schemas.microsoft.com/office/drawing/2014/main" id="{1BF586B6-C311-AF1A-F73C-C2A0D90E9B5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4" name="Content Placeholder 3">
            <a:extLst>
              <a:ext uri="{FF2B5EF4-FFF2-40B4-BE49-F238E27FC236}">
                <a16:creationId xmlns:a16="http://schemas.microsoft.com/office/drawing/2014/main" id="{7836A726-84B1-89D0-A227-6F7E50B8B50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5" name="Content Placeholder 4">
            <a:extLst>
              <a:ext uri="{FF2B5EF4-FFF2-40B4-BE49-F238E27FC236}">
                <a16:creationId xmlns:a16="http://schemas.microsoft.com/office/drawing/2014/main" id="{18931736-5382-E53A-4D5F-EA4FB8F45AF3}"/>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4" name="Content Placeholder 3">
            <a:extLst>
              <a:ext uri="{FF2B5EF4-FFF2-40B4-BE49-F238E27FC236}">
                <a16:creationId xmlns:a16="http://schemas.microsoft.com/office/drawing/2014/main" id="{0565D390-5726-3251-F1B8-26F292BE0571}"/>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4" name="Content Placeholder 3">
            <a:extLst>
              <a:ext uri="{FF2B5EF4-FFF2-40B4-BE49-F238E27FC236}">
                <a16:creationId xmlns:a16="http://schemas.microsoft.com/office/drawing/2014/main" id="{5403C964-A9FE-824C-49D3-C08A7CCD55F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8000C20B-AEC4-F570-405E-304E5F23090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4" name="Content Placeholder 3">
            <a:extLst>
              <a:ext uri="{FF2B5EF4-FFF2-40B4-BE49-F238E27FC236}">
                <a16:creationId xmlns:a16="http://schemas.microsoft.com/office/drawing/2014/main" id="{C705F10B-0E0E-AE92-71C2-3C7BE768693A}"/>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0096E54B-94F6-FFB8-3932-A44FCA059394}"/>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Model-driven apps</a:t>
            </a:r>
          </a:p>
        </p:txBody>
      </p:sp>
      <p:sp>
        <p:nvSpPr>
          <p:cNvPr id="6" name="Content Placeholder 5">
            <a:extLst>
              <a:ext uri="{FF2B5EF4-FFF2-40B4-BE49-F238E27FC236}">
                <a16:creationId xmlns:a16="http://schemas.microsoft.com/office/drawing/2014/main" id="{731C0E81-EDBD-5B8F-41A4-BC1546BC437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3612F6AC-72F5-1974-51AD-C154F37F96F1}"/>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4" name="Content Placeholder 3">
            <a:extLst>
              <a:ext uri="{FF2B5EF4-FFF2-40B4-BE49-F238E27FC236}">
                <a16:creationId xmlns:a16="http://schemas.microsoft.com/office/drawing/2014/main" id="{165F9054-08F3-2982-4FB2-B266908E450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4" name="Content Placeholder 3">
            <a:extLst>
              <a:ext uri="{FF2B5EF4-FFF2-40B4-BE49-F238E27FC236}">
                <a16:creationId xmlns:a16="http://schemas.microsoft.com/office/drawing/2014/main" id="{289046A5-B01C-E74D-9C09-884F3E20B2E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dirty="0"/>
              <a:t>Power Automate</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Approval workflow</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4" name="Content Placeholder 3">
            <a:extLst>
              <a:ext uri="{FF2B5EF4-FFF2-40B4-BE49-F238E27FC236}">
                <a16:creationId xmlns:a16="http://schemas.microsoft.com/office/drawing/2014/main" id="{B58D31A4-99F1-4DB4-59C2-C5DB05674BBC}"/>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dirty="0"/>
              <a:t>Power Automate flows</a:t>
            </a:r>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AI Builder</a:t>
            </a:r>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Proven practices</a:t>
            </a:r>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4" name="Content Placeholder 3">
            <a:extLst>
              <a:ext uri="{FF2B5EF4-FFF2-40B4-BE49-F238E27FC236}">
                <a16:creationId xmlns:a16="http://schemas.microsoft.com/office/drawing/2014/main" id="{DBAD2126-5AF9-0B77-656C-8DC49A521BDE}"/>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7" name="Content Placeholder 6">
            <a:extLst>
              <a:ext uri="{FF2B5EF4-FFF2-40B4-BE49-F238E27FC236}">
                <a16:creationId xmlns:a16="http://schemas.microsoft.com/office/drawing/2014/main" id="{A5AD6718-440E-FDCE-EC5F-EB3C0008C791}"/>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PVA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PVA actions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PVA publishing options</a:t>
            </a: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5" name="Content Placeholder 4">
            <a:extLst>
              <a:ext uri="{FF2B5EF4-FFF2-40B4-BE49-F238E27FC236}">
                <a16:creationId xmlns:a16="http://schemas.microsoft.com/office/drawing/2014/main" id="{4CF681AF-EF8A-7084-2340-DB08F5864E6F}"/>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5" name="Content Placeholder 4">
            <a:extLst>
              <a:ext uri="{FF2B5EF4-FFF2-40B4-BE49-F238E27FC236}">
                <a16:creationId xmlns:a16="http://schemas.microsoft.com/office/drawing/2014/main" id="{84F1EF4D-4DA6-2339-F2C7-758CE29443D1}"/>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32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6" name="Content Placeholder 5">
            <a:extLst>
              <a:ext uri="{FF2B5EF4-FFF2-40B4-BE49-F238E27FC236}">
                <a16:creationId xmlns:a16="http://schemas.microsoft.com/office/drawing/2014/main" id="{67340290-0330-DCA1-824C-FDA457248F3A}"/>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4" name="Content Placeholder 3">
            <a:extLst>
              <a:ext uri="{FF2B5EF4-FFF2-40B4-BE49-F238E27FC236}">
                <a16:creationId xmlns:a16="http://schemas.microsoft.com/office/drawing/2014/main" id="{C75135C0-6603-EB95-5803-66B0DBA5037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44DFE4AE-2238-2FCB-2EA8-9E77278B1F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6" name="Content Placeholder 5">
            <a:extLst>
              <a:ext uri="{FF2B5EF4-FFF2-40B4-BE49-F238E27FC236}">
                <a16:creationId xmlns:a16="http://schemas.microsoft.com/office/drawing/2014/main" id="{92E0166C-01FD-4589-6B6F-D893A8110A8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3" name="Content Placeholder 2">
            <a:extLst>
              <a:ext uri="{FF2B5EF4-FFF2-40B4-BE49-F238E27FC236}">
                <a16:creationId xmlns:a16="http://schemas.microsoft.com/office/drawing/2014/main" id="{7DC08B32-AAE3-4F8E-9F62-40F85B6F04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6" name="Content Placeholder 5">
            <a:extLst>
              <a:ext uri="{FF2B5EF4-FFF2-40B4-BE49-F238E27FC236}">
                <a16:creationId xmlns:a16="http://schemas.microsoft.com/office/drawing/2014/main" id="{E5AA697B-273B-FEF8-27D0-47125157B5A0}"/>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5" name="Content Placeholder 4">
            <a:extLst>
              <a:ext uri="{FF2B5EF4-FFF2-40B4-BE49-F238E27FC236}">
                <a16:creationId xmlns:a16="http://schemas.microsoft.com/office/drawing/2014/main" id="{146445F5-4B26-585C-EA65-89F1DAF3A89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6" name="Content Placeholder 5">
            <a:extLst>
              <a:ext uri="{FF2B5EF4-FFF2-40B4-BE49-F238E27FC236}">
                <a16:creationId xmlns:a16="http://schemas.microsoft.com/office/drawing/2014/main" id="{1C5D8F85-CB86-CB95-8CBF-F7B639FAB54D}"/>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Data filtering</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transformation</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cleansing</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511095" y="757646"/>
            <a:ext cx="4305782" cy="4208054"/>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Aggregates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5" name="Content Placeholder 4">
            <a:extLst>
              <a:ext uri="{FF2B5EF4-FFF2-40B4-BE49-F238E27FC236}">
                <a16:creationId xmlns:a16="http://schemas.microsoft.com/office/drawing/2014/main" id="{231CD9A2-AA87-BE4E-87E6-24D4E2BCD235}"/>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dirty="0"/>
              <a:t>Data transformation examples</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4" name="Content Placeholder 3">
            <a:extLst>
              <a:ext uri="{FF2B5EF4-FFF2-40B4-BE49-F238E27FC236}">
                <a16:creationId xmlns:a16="http://schemas.microsoft.com/office/drawing/2014/main" id="{5FDDA429-DD16-7FB9-31C1-E717209EF256}"/>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dirty="0"/>
              <a:t>Power BI dashboards</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4" name="Content Placeholder 3">
            <a:extLst>
              <a:ext uri="{FF2B5EF4-FFF2-40B4-BE49-F238E27FC236}">
                <a16:creationId xmlns:a16="http://schemas.microsoft.com/office/drawing/2014/main" id="{C864612B-9046-3227-6C8C-07FD07B77298}"/>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69016" y="896793"/>
            <a:ext cx="7005967" cy="3665833"/>
          </a:xfrm>
          <a:prstGeom prst="rect">
            <a:avLst/>
          </a:prstGeom>
          <a:ln w="12700">
            <a:solidFill>
              <a:schemeClr val="tx1"/>
            </a:solidFill>
          </a:ln>
        </p:spPr>
      </p:pic>
    </p:spTree>
    <p:extLst>
      <p:ext uri="{BB962C8B-B14F-4D97-AF65-F5344CB8AC3E}">
        <p14:creationId xmlns:p14="http://schemas.microsoft.com/office/powerpoint/2010/main" val="108377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22984-8D77-435B-AC96-3439B9F7BE22}"/>
              </a:ext>
            </a:extLst>
          </p:cNvPr>
          <p:cNvPicPr>
            <a:picLocks noChangeAspect="1"/>
          </p:cNvPicPr>
          <p:nvPr/>
        </p:nvPicPr>
        <p:blipFill>
          <a:blip r:embed="rId2"/>
          <a:stretch>
            <a:fillRect/>
          </a:stretch>
        </p:blipFill>
        <p:spPr>
          <a:xfrm>
            <a:off x="7858286" y="4502868"/>
            <a:ext cx="1285714" cy="523810"/>
          </a:xfrm>
          <a:prstGeom prst="rect">
            <a:avLst/>
          </a:prstGeom>
        </p:spPr>
      </p:pic>
      <p:sp>
        <p:nvSpPr>
          <p:cNvPr id="3" name="Title 2">
            <a:extLst>
              <a:ext uri="{FF2B5EF4-FFF2-40B4-BE49-F238E27FC236}">
                <a16:creationId xmlns:a16="http://schemas.microsoft.com/office/drawing/2014/main" id="{C07CF03B-0B35-4828-B627-DBB2A57E4FA5}"/>
              </a:ext>
            </a:extLst>
          </p:cNvPr>
          <p:cNvSpPr>
            <a:spLocks noGrp="1"/>
          </p:cNvSpPr>
          <p:nvPr>
            <p:ph type="title"/>
          </p:nvPr>
        </p:nvSpPr>
        <p:spPr/>
        <p:txBody>
          <a:bodyPr/>
          <a:lstStyle/>
          <a:p>
            <a:r>
              <a:rPr lang="en-US" dirty="0"/>
              <a:t>Tim’s Ideal Testing Room</a:t>
            </a:r>
          </a:p>
        </p:txBody>
      </p:sp>
      <p:pic>
        <p:nvPicPr>
          <p:cNvPr id="2" name="Picture 1">
            <a:extLst>
              <a:ext uri="{FF2B5EF4-FFF2-40B4-BE49-F238E27FC236}">
                <a16:creationId xmlns:a16="http://schemas.microsoft.com/office/drawing/2014/main" id="{7B8FB980-E2D4-4D4C-AA8B-1C6CA1F49AAD}"/>
              </a:ext>
            </a:extLst>
          </p:cNvPr>
          <p:cNvPicPr>
            <a:picLocks noChangeAspect="1"/>
          </p:cNvPicPr>
          <p:nvPr/>
        </p:nvPicPr>
        <p:blipFill>
          <a:blip r:embed="rId3"/>
          <a:stretch>
            <a:fillRect/>
          </a:stretch>
        </p:blipFill>
        <p:spPr>
          <a:xfrm>
            <a:off x="1067688" y="904532"/>
            <a:ext cx="7008624" cy="4093895"/>
          </a:xfrm>
          <a:prstGeom prst="rect">
            <a:avLst/>
          </a:prstGeom>
        </p:spPr>
      </p:pic>
      <p:sp>
        <p:nvSpPr>
          <p:cNvPr id="4" name="Speech Bubble: Rectangle 3">
            <a:extLst>
              <a:ext uri="{FF2B5EF4-FFF2-40B4-BE49-F238E27FC236}">
                <a16:creationId xmlns:a16="http://schemas.microsoft.com/office/drawing/2014/main" id="{C2960567-3F9A-49D7-92BF-E50DF794073E}"/>
              </a:ext>
            </a:extLst>
          </p:cNvPr>
          <p:cNvSpPr/>
          <p:nvPr/>
        </p:nvSpPr>
        <p:spPr>
          <a:xfrm>
            <a:off x="4870450" y="1652414"/>
            <a:ext cx="2692400" cy="508000"/>
          </a:xfrm>
          <a:prstGeom prst="wedgeRectCallout">
            <a:avLst>
              <a:gd name="adj1" fmla="val -50786"/>
              <a:gd name="adj2" fmla="val -144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No interruptions or bio breaks</a:t>
            </a:r>
          </a:p>
        </p:txBody>
      </p:sp>
      <p:sp>
        <p:nvSpPr>
          <p:cNvPr id="5" name="Speech Bubble: Rectangle 4">
            <a:extLst>
              <a:ext uri="{FF2B5EF4-FFF2-40B4-BE49-F238E27FC236}">
                <a16:creationId xmlns:a16="http://schemas.microsoft.com/office/drawing/2014/main" id="{6D77C598-C4C5-4749-9A24-0C23A3CFDB30}"/>
              </a:ext>
            </a:extLst>
          </p:cNvPr>
          <p:cNvSpPr/>
          <p:nvPr/>
        </p:nvSpPr>
        <p:spPr>
          <a:xfrm>
            <a:off x="2425700" y="2448668"/>
            <a:ext cx="2692400" cy="508000"/>
          </a:xfrm>
          <a:prstGeom prst="wedgeRectCallout">
            <a:avLst>
              <a:gd name="adj1" fmla="val -56446"/>
              <a:gd name="adj2" fmla="val -85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Cover monitors and cameras</a:t>
            </a:r>
          </a:p>
        </p:txBody>
      </p:sp>
      <p:sp>
        <p:nvSpPr>
          <p:cNvPr id="6" name="Speech Bubble: Rectangle 5">
            <a:extLst>
              <a:ext uri="{FF2B5EF4-FFF2-40B4-BE49-F238E27FC236}">
                <a16:creationId xmlns:a16="http://schemas.microsoft.com/office/drawing/2014/main" id="{6B24F84F-E4CE-4D63-9ACD-5CB27D95C9F1}"/>
              </a:ext>
            </a:extLst>
          </p:cNvPr>
          <p:cNvSpPr/>
          <p:nvPr/>
        </p:nvSpPr>
        <p:spPr>
          <a:xfrm>
            <a:off x="6318250" y="3943350"/>
            <a:ext cx="2692400" cy="508000"/>
          </a:xfrm>
          <a:prstGeom prst="wedgeRectCallout">
            <a:avLst>
              <a:gd name="adj1" fmla="val -12106"/>
              <a:gd name="adj2" fmla="val -151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Clear table with laptop</a:t>
            </a:r>
          </a:p>
        </p:txBody>
      </p:sp>
      <p:sp>
        <p:nvSpPr>
          <p:cNvPr id="7" name="Speech Bubble: Rectangle 6">
            <a:extLst>
              <a:ext uri="{FF2B5EF4-FFF2-40B4-BE49-F238E27FC236}">
                <a16:creationId xmlns:a16="http://schemas.microsoft.com/office/drawing/2014/main" id="{12E39788-8534-4460-8F99-8F5E762317D9}"/>
              </a:ext>
            </a:extLst>
          </p:cNvPr>
          <p:cNvSpPr/>
          <p:nvPr/>
        </p:nvSpPr>
        <p:spPr>
          <a:xfrm>
            <a:off x="3282950" y="3943350"/>
            <a:ext cx="2692400" cy="508000"/>
          </a:xfrm>
          <a:prstGeom prst="wedgeRectCallout">
            <a:avLst>
              <a:gd name="adj1" fmla="val 38130"/>
              <a:gd name="adj2" fmla="val -15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Pull back for environment photos</a:t>
            </a:r>
          </a:p>
        </p:txBody>
      </p:sp>
    </p:spTree>
    <p:extLst>
      <p:ext uri="{BB962C8B-B14F-4D97-AF65-F5344CB8AC3E}">
        <p14:creationId xmlns:p14="http://schemas.microsoft.com/office/powerpoint/2010/main" val="14941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1129A-F5B2-4EAF-979A-D8197ECA4D4F}"/>
              </a:ext>
            </a:extLst>
          </p:cNvPr>
          <p:cNvPicPr>
            <a:picLocks noChangeAspect="1"/>
          </p:cNvPicPr>
          <p:nvPr/>
        </p:nvPicPr>
        <p:blipFill>
          <a:blip r:embed="rId2"/>
          <a:stretch>
            <a:fillRect/>
          </a:stretch>
        </p:blipFill>
        <p:spPr>
          <a:xfrm>
            <a:off x="7858286" y="4542343"/>
            <a:ext cx="1285714" cy="523810"/>
          </a:xfrm>
          <a:prstGeom prst="rect">
            <a:avLst/>
          </a:prstGeom>
        </p:spPr>
      </p:pic>
      <p:sp>
        <p:nvSpPr>
          <p:cNvPr id="2" name="Title 1">
            <a:extLst>
              <a:ext uri="{FF2B5EF4-FFF2-40B4-BE49-F238E27FC236}">
                <a16:creationId xmlns:a16="http://schemas.microsoft.com/office/drawing/2014/main" id="{6180A463-A380-4406-B1B1-56827E9BBA09}"/>
              </a:ext>
            </a:extLst>
          </p:cNvPr>
          <p:cNvSpPr>
            <a:spLocks noGrp="1"/>
          </p:cNvSpPr>
          <p:nvPr>
            <p:ph type="title"/>
          </p:nvPr>
        </p:nvSpPr>
        <p:spPr/>
        <p:txBody>
          <a:bodyPr/>
          <a:lstStyle/>
          <a:p>
            <a:r>
              <a:rPr lang="en-US" dirty="0"/>
              <a:t>Congratulations!</a:t>
            </a:r>
          </a:p>
        </p:txBody>
      </p:sp>
      <p:pic>
        <p:nvPicPr>
          <p:cNvPr id="4" name="Picture 3">
            <a:extLst>
              <a:ext uri="{FF2B5EF4-FFF2-40B4-BE49-F238E27FC236}">
                <a16:creationId xmlns:a16="http://schemas.microsoft.com/office/drawing/2014/main" id="{E6017E0C-2FC8-478B-9598-BBAD27BF6C83}"/>
              </a:ext>
            </a:extLst>
          </p:cNvPr>
          <p:cNvPicPr>
            <a:picLocks noChangeAspect="1"/>
          </p:cNvPicPr>
          <p:nvPr/>
        </p:nvPicPr>
        <p:blipFill>
          <a:blip r:embed="rId3"/>
          <a:stretch>
            <a:fillRect/>
          </a:stretch>
        </p:blipFill>
        <p:spPr>
          <a:xfrm>
            <a:off x="2352420" y="836023"/>
            <a:ext cx="4439161" cy="4230130"/>
          </a:xfrm>
          <a:prstGeom prst="rect">
            <a:avLst/>
          </a:prstGeom>
        </p:spPr>
      </p:pic>
    </p:spTree>
    <p:extLst>
      <p:ext uri="{BB962C8B-B14F-4D97-AF65-F5344CB8AC3E}">
        <p14:creationId xmlns:p14="http://schemas.microsoft.com/office/powerpoint/2010/main" val="279721976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10449</TotalTime>
  <Words>14802</Words>
  <Application>Microsoft Office PowerPoint</Application>
  <PresentationFormat>On-screen Show (16:9)</PresentationFormat>
  <Paragraphs>1077</Paragraphs>
  <Slides>95</Slides>
  <Notes>74</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95</vt:i4>
      </vt:variant>
    </vt:vector>
  </HeadingPairs>
  <TitlesOfParts>
    <vt:vector size="119"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Segoe</vt:lpstr>
      <vt:lpstr>Segoe UI</vt:lpstr>
      <vt:lpstr>Segoe UI Light</vt:lpstr>
      <vt:lpstr>Segoe UI Semibold</vt:lpstr>
      <vt:lpstr>Segoe UI VSS (Regular)</vt:lpstr>
      <vt:lpstr>Symbol</vt:lpstr>
      <vt:lpstr>Tahoma</vt:lpstr>
      <vt:lpstr>Wingdings</vt:lpstr>
      <vt:lpstr>Wingdings 3</vt:lpstr>
      <vt:lpstr>Standard_LiveLessons_2017</vt:lpstr>
      <vt:lpstr>PSTTCommons</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Mobile Browser: learning.oreilly.com</vt:lpstr>
      <vt:lpstr>O'Reilly Mobile App</vt:lpstr>
      <vt:lpstr>Exam PL-900 Updates</vt:lpstr>
      <vt:lpstr> </vt:lpstr>
      <vt:lpstr> </vt:lpstr>
      <vt:lpstr> </vt:lpstr>
      <vt:lpstr> </vt:lpstr>
      <vt:lpstr>Thank you!</vt:lpstr>
      <vt:lpstr>Power Platform Overview</vt:lpstr>
      <vt:lpstr>Microsoft Power Platform</vt:lpstr>
      <vt:lpstr>Microsoft Dynamics</vt:lpstr>
      <vt:lpstr>Power Platform Licensing Guide</vt:lpstr>
      <vt:lpstr>Power Platform Licensing</vt:lpstr>
      <vt:lpstr>Power Apps</vt:lpstr>
      <vt:lpstr>Power Automate</vt:lpstr>
      <vt:lpstr>Power BI</vt:lpstr>
      <vt:lpstr>Power Virtual Agents</vt:lpstr>
      <vt:lpstr>Put all your data to work with Dataverse</vt:lpstr>
      <vt:lpstr>Data connectors</vt:lpstr>
      <vt:lpstr>Compliance</vt:lpstr>
      <vt:lpstr>Microsoft Dataverse</vt:lpstr>
      <vt:lpstr>Overview of Microsoft Dataverse</vt:lpstr>
      <vt:lpstr>Dataverse tables and columns</vt:lpstr>
      <vt:lpstr>Relationships</vt:lpstr>
      <vt:lpstr>Environments in Microsoft Dataverse</vt:lpstr>
      <vt:lpstr>Power Apps</vt:lpstr>
      <vt:lpstr>Power Apps</vt:lpstr>
      <vt:lpstr>Canvas apps</vt:lpstr>
      <vt:lpstr>Model-driven apps</vt:lpstr>
      <vt:lpstr>Portals</vt:lpstr>
      <vt:lpstr>Forms</vt:lpstr>
      <vt:lpstr>Input Controls</vt:lpstr>
      <vt:lpstr>Functions</vt:lpstr>
      <vt:lpstr>Share an app</vt:lpstr>
      <vt:lpstr>Model-driven apps</vt:lpstr>
      <vt:lpstr>Model-driven apps</vt:lpstr>
      <vt:lpstr>Design of model-driven apps</vt:lpstr>
      <vt:lpstr>Authentication</vt:lpstr>
      <vt:lpstr>Authorization</vt:lpstr>
      <vt:lpstr>Power Automate</vt:lpstr>
      <vt:lpstr>Power Automate</vt:lpstr>
      <vt:lpstr>Example: Approval workflow</vt:lpstr>
      <vt:lpstr>Example: A purchase order approval – continued</vt:lpstr>
      <vt:lpstr>Power Automate flows</vt:lpstr>
      <vt:lpstr>AI Builder</vt:lpstr>
      <vt:lpstr>Proven practices</vt:lpstr>
      <vt:lpstr>Trigger or run the flow</vt:lpstr>
      <vt:lpstr>Scheduled flows</vt:lpstr>
      <vt:lpstr>Power Virtual Agents</vt:lpstr>
      <vt:lpstr>Power Virtual Agents</vt:lpstr>
      <vt:lpstr>Power Virtual Agents Topics</vt:lpstr>
      <vt:lpstr>PVA Entities</vt:lpstr>
      <vt:lpstr>PVA actions</vt:lpstr>
      <vt:lpstr>PVA publishing options</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Data filtering</vt:lpstr>
      <vt:lpstr>Data transformation</vt:lpstr>
      <vt:lpstr>Data cleansing</vt:lpstr>
      <vt:lpstr>Aggregates</vt:lpstr>
      <vt:lpstr>Security and Administration</vt:lpstr>
      <vt:lpstr>Data transformation examples</vt:lpstr>
      <vt:lpstr>Visualize data </vt:lpstr>
      <vt:lpstr>Power BI dashboards</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Tim’s Ideal Testing Room</vt:lpstr>
      <vt:lpstr>Congratulations!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222</cp:revision>
  <dcterms:created xsi:type="dcterms:W3CDTF">2015-09-28T19:52:00Z</dcterms:created>
  <dcterms:modified xsi:type="dcterms:W3CDTF">2022-12-10T03:20:26Z</dcterms:modified>
</cp:coreProperties>
</file>